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320" r:id="rId2"/>
    <p:sldId id="315" r:id="rId3"/>
    <p:sldId id="261" r:id="rId4"/>
    <p:sldId id="264" r:id="rId5"/>
    <p:sldId id="319" r:id="rId6"/>
    <p:sldId id="263" r:id="rId7"/>
    <p:sldId id="321" r:id="rId8"/>
    <p:sldId id="265" r:id="rId9"/>
    <p:sldId id="266" r:id="rId10"/>
    <p:sldId id="325" r:id="rId11"/>
    <p:sldId id="334" r:id="rId12"/>
    <p:sldId id="267" r:id="rId13"/>
    <p:sldId id="322" r:id="rId14"/>
    <p:sldId id="268" r:id="rId15"/>
    <p:sldId id="326" r:id="rId16"/>
    <p:sldId id="335" r:id="rId17"/>
    <p:sldId id="337" r:id="rId18"/>
    <p:sldId id="270" r:id="rId19"/>
    <p:sldId id="323" r:id="rId20"/>
    <p:sldId id="327" r:id="rId21"/>
    <p:sldId id="328" r:id="rId22"/>
    <p:sldId id="32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73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D5614-C77C-4CF0-90BE-5565EA183015}" type="datetimeFigureOut">
              <a:rPr lang="en-US" smtClean="0"/>
              <a:t>8/16/2021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ADDADA-83AB-4E4D-9D8A-42C402761803}" type="slidenum">
              <a:rPr lang="en-US" smtClean="0"/>
              <a:t>‹#›</a:t>
            </a:fld>
            <a:endParaRPr lang="en-US"/>
          </a:p>
        </p:txBody>
      </p:sp>
    </p:spTree>
    <p:extLst>
      <p:ext uri="{BB962C8B-B14F-4D97-AF65-F5344CB8AC3E}">
        <p14:creationId xmlns:p14="http://schemas.microsoft.com/office/powerpoint/2010/main" val="3360689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1F8D24-7AB3-4ADA-9758-B81441975C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topics, not discussed: web standards, accessibility, user testing, creative writing, technical writing, user experience design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1F8D24-7AB3-4ADA-9758-B81441975C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507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1F8D24-7AB3-4ADA-9758-B81441975C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324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latin typeface="Proxima Nova"/>
              </a:rPr>
              <a:t>AIR’s audience is typically educators, policymakers, and researchers we seek to inform future education practices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1F8D24-7AB3-4ADA-9758-B81441975C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6963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Graphic designers are focused on the design of the story and creating a close-to-functional prototype to assist the review and content team in simulating a user experience – what constraints are there on the production site (see: Nation’s Report Card)? What functionality requires collaboration with the web developer or data developer?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1F8D24-7AB3-4ADA-9758-B81441975C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7434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developers are focused on the technical issues relating to data and visualizations populating the story – what format (csv, json, </a:t>
            </a:r>
            <a:r>
              <a:rPr lang="en-US" dirty="0" err="1"/>
              <a:t>etc</a:t>
            </a:r>
            <a:r>
              <a:rPr lang="en-US" dirty="0"/>
              <a:t>) should the data be in? What functionality requires collaboration with the web developer?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1F8D24-7AB3-4ADA-9758-B81441975C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314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Web Developers are focused on creating a functional web app based on the wireframe in tandem with the contents of the visualizations – what constraints are there on the production site (see: Nation’s Report Card)? What functionality requires collaboration with the web developer or data developer?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1F8D24-7AB3-4ADA-9758-B81441975C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684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https://fivethirtyeight.com/features/christmas-2015-was-filled-with-hoverboards-and-hoverboard-injuries/</a:t>
            </a:r>
            <a:br>
              <a:rPr lang="en-US" dirty="0"/>
            </a:br>
            <a:br>
              <a:rPr lang="en-US" dirty="0"/>
            </a:br>
            <a:r>
              <a:rPr lang="en-US" dirty="0"/>
              <a:t>Embedded video: https://abcnews.go.com/fivethirtyeight/video/fivethirtyeight-quickdraw-hoverboards-skateboards-55952837</a:t>
            </a:r>
          </a:p>
          <a:p>
            <a:endParaRPr lang="en-US" dirty="0"/>
          </a:p>
          <a:p>
            <a:r>
              <a:rPr lang="en-US" dirty="0"/>
              <a:t>Takeaway – data story development is a collaborative process that benefits from intentional concepting and storyboarding before going into development. This process is assisted through the use of drawing, pitching ideas, and statistical software for quick data visualization mockups.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1F8D24-7AB3-4ADA-9758-B81441975C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7813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BEFORE BREAKING: the breakout rooms may not be able to track the notes you take upon returning to the whole group. You are encouraged to take notes on your machine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1F8D24-7AB3-4ADA-9758-B81441975C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221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https://www.youtube.com/watch?v=SQ7DiSW-C4k&amp;t=851s</a:t>
            </a:r>
            <a:br>
              <a:rPr lang="en-US" dirty="0"/>
            </a:br>
            <a:br>
              <a:rPr lang="en-US" dirty="0"/>
            </a:br>
            <a:r>
              <a:rPr lang="en-US" dirty="0"/>
              <a:t>14:11 – 17:00</a:t>
            </a:r>
          </a:p>
          <a:p>
            <a:endParaRPr lang="en-US" dirty="0"/>
          </a:p>
          <a:p>
            <a:r>
              <a:rPr lang="en-US" b="0" i="0" dirty="0">
                <a:solidFill>
                  <a:srgbClr val="030303"/>
                </a:solidFill>
                <a:effectLst/>
                <a:latin typeface="Roboto" panose="02000000000000000000" pitchFamily="2" charset="0"/>
              </a:rPr>
              <a:t>The Structure of Stand-Up Comedy.</a:t>
            </a:r>
            <a:r>
              <a:rPr lang="en-US" dirty="0"/>
              <a:t>: https://pudding.cool/2018/02/stand-up/</a:t>
            </a:r>
          </a:p>
          <a:p>
            <a:endParaRPr lang="en-US" dirty="0"/>
          </a:p>
          <a:p>
            <a:r>
              <a:rPr lang="en-US" dirty="0"/>
              <a:t>Takeaway – data story development is an iterative process requiring multiple reviews. This process is assisted through the use of collaborative wireframing software.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1F8D24-7AB3-4ADA-9758-B81441975C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106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BEFORE BREAKING: the breakout rooms may not be able to track the notes you take upon returning to the whole group. You are encouraged to take notes on your machine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1F8D24-7AB3-4ADA-9758-B81441975C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8758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8" name="Picture 17" descr="Logo of American Institutes for Research. Advancing Evidence. Improving Lives.">
            <a:extLst>
              <a:ext uri="{FF2B5EF4-FFF2-40B4-BE49-F238E27FC236}">
                <a16:creationId xmlns:a16="http://schemas.microsoft.com/office/drawing/2014/main" id="{1BB51598-7A40-455E-9938-488362FFB555}"/>
              </a:ext>
            </a:extLst>
          </p:cNvPr>
          <p:cNvPicPr>
            <a:picLocks noChangeAspect="1"/>
          </p:cNvPicPr>
          <p:nvPr userDrawn="1"/>
        </p:nvPicPr>
        <p:blipFill>
          <a:blip r:embed="rId3"/>
          <a:stretch>
            <a:fillRect/>
          </a:stretch>
        </p:blipFill>
        <p:spPr>
          <a:xfrm>
            <a:off x="9506712" y="549514"/>
            <a:ext cx="1847088" cy="935126"/>
          </a:xfrm>
          <a:prstGeom prst="rect">
            <a:avLst/>
          </a:prstGeom>
        </p:spPr>
      </p:pic>
      <p:sp>
        <p:nvSpPr>
          <p:cNvPr id="2" name="Title 1">
            <a:extLst>
              <a:ext uri="{FF2B5EF4-FFF2-40B4-BE49-F238E27FC236}">
                <a16:creationId xmlns:a16="http://schemas.microsoft.com/office/drawing/2014/main" id="{BE103A7B-8838-0344-AFBC-927F05E302E6}"/>
              </a:ext>
            </a:extLst>
          </p:cNvPr>
          <p:cNvSpPr>
            <a:spLocks noGrp="1"/>
          </p:cNvSpPr>
          <p:nvPr>
            <p:ph type="ctrTitle" hasCustomPrompt="1"/>
          </p:nvPr>
        </p:nvSpPr>
        <p:spPr>
          <a:xfrm>
            <a:off x="457200" y="882407"/>
            <a:ext cx="11139854" cy="2002977"/>
          </a:xfrm>
        </p:spPr>
        <p:txBody>
          <a:bodyPr anchor="b">
            <a:normAutofit/>
          </a:bodyPr>
          <a:lstStyle>
            <a:lvl1pPr algn="l">
              <a:defRPr sz="4800" b="0">
                <a:solidFill>
                  <a:schemeClr val="bg1"/>
                </a:solidFill>
                <a:latin typeface="+mj-lt"/>
                <a:ea typeface="Tahoma" panose="020B0604030504040204" pitchFamily="34" charset="0"/>
                <a:cs typeface="Arial" panose="020B0604020202020204" pitchFamily="34" charset="0"/>
              </a:defRPr>
            </a:lvl1pPr>
          </a:lstStyle>
          <a:p>
            <a:r>
              <a:rPr lang="en-US" dirty="0"/>
              <a:t>Presentation Title</a:t>
            </a:r>
          </a:p>
        </p:txBody>
      </p:sp>
      <p:cxnSp>
        <p:nvCxnSpPr>
          <p:cNvPr id="15" name="Straight Connector 14">
            <a:extLst>
              <a:ext uri="{FF2B5EF4-FFF2-40B4-BE49-F238E27FC236}">
                <a16:creationId xmlns:a16="http://schemas.microsoft.com/office/drawing/2014/main" id="{EC6DD846-B96B-8F47-BA63-6F35DD0EF90F}"/>
              </a:ext>
            </a:extLst>
          </p:cNvPr>
          <p:cNvCxnSpPr/>
          <p:nvPr userDrawn="1"/>
        </p:nvCxnSpPr>
        <p:spPr>
          <a:xfrm>
            <a:off x="457200" y="3119990"/>
            <a:ext cx="1580535"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503C6AED-0DE0-47E4-A81C-6336093669F5}"/>
              </a:ext>
            </a:extLst>
          </p:cNvPr>
          <p:cNvSpPr>
            <a:spLocks noGrp="1"/>
          </p:cNvSpPr>
          <p:nvPr>
            <p:ph type="body" sz="quarter" idx="12" hasCustomPrompt="1"/>
          </p:nvPr>
        </p:nvSpPr>
        <p:spPr>
          <a:xfrm>
            <a:off x="457200" y="3276600"/>
            <a:ext cx="11139488" cy="695325"/>
          </a:xfrm>
        </p:spPr>
        <p:txBody>
          <a:bodyPr>
            <a:normAutofit/>
          </a:bodyPr>
          <a:lstStyle>
            <a:lvl1pPr marL="0" indent="0">
              <a:buNone/>
              <a:defRPr sz="2800">
                <a:solidFill>
                  <a:schemeClr val="bg1"/>
                </a:solidFill>
              </a:defRPr>
            </a:lvl1pPr>
            <a:lvl2pPr marL="320040" indent="0">
              <a:buNone/>
              <a:defRPr>
                <a:solidFill>
                  <a:schemeClr val="bg1"/>
                </a:solidFill>
              </a:defRPr>
            </a:lvl2pPr>
            <a:lvl3pPr marL="640080" indent="0">
              <a:buNone/>
              <a:defRPr>
                <a:solidFill>
                  <a:schemeClr val="bg1"/>
                </a:solidFill>
              </a:defRPr>
            </a:lvl3pPr>
            <a:lvl4pPr marL="960120" indent="0">
              <a:buNone/>
              <a:defRPr>
                <a:solidFill>
                  <a:schemeClr val="bg1"/>
                </a:solidFill>
              </a:defRPr>
            </a:lvl4pPr>
            <a:lvl5pPr marL="1280160" indent="0">
              <a:buNone/>
              <a:defRPr>
                <a:solidFill>
                  <a:schemeClr val="bg1"/>
                </a:solidFill>
              </a:defRPr>
            </a:lvl5pPr>
          </a:lstStyle>
          <a:p>
            <a:pPr lvl="0"/>
            <a:r>
              <a:rPr lang="en-US" dirty="0"/>
              <a:t>Presentation Subtitle</a:t>
            </a:r>
          </a:p>
        </p:txBody>
      </p:sp>
      <p:sp>
        <p:nvSpPr>
          <p:cNvPr id="12" name="Presenters 3">
            <a:extLst>
              <a:ext uri="{FF2B5EF4-FFF2-40B4-BE49-F238E27FC236}">
                <a16:creationId xmlns:a16="http://schemas.microsoft.com/office/drawing/2014/main" id="{92723639-909B-4FF5-85E7-4F5DDDD84DFB}"/>
              </a:ext>
            </a:extLst>
          </p:cNvPr>
          <p:cNvSpPr>
            <a:spLocks noGrp="1"/>
          </p:cNvSpPr>
          <p:nvPr>
            <p:ph type="body" sz="quarter" idx="13" hasCustomPrompt="1"/>
          </p:nvPr>
        </p:nvSpPr>
        <p:spPr>
          <a:xfrm>
            <a:off x="457200" y="4128534"/>
            <a:ext cx="11139488" cy="791308"/>
          </a:xfrm>
        </p:spPr>
        <p:txBody>
          <a:bodyPr>
            <a:normAutofit/>
          </a:bodyPr>
          <a:lstStyle>
            <a:lvl1pPr marL="0" indent="0">
              <a:buNone/>
              <a:defRPr sz="1600">
                <a:solidFill>
                  <a:schemeClr val="bg1"/>
                </a:solidFill>
              </a:defRPr>
            </a:lvl1pPr>
            <a:lvl2pPr marL="320040" indent="0">
              <a:buNone/>
              <a:defRPr>
                <a:solidFill>
                  <a:schemeClr val="bg1"/>
                </a:solidFill>
              </a:defRPr>
            </a:lvl2pPr>
            <a:lvl3pPr marL="640080" indent="0">
              <a:buNone/>
              <a:defRPr>
                <a:solidFill>
                  <a:schemeClr val="bg1"/>
                </a:solidFill>
              </a:defRPr>
            </a:lvl3pPr>
            <a:lvl4pPr marL="960120" indent="0">
              <a:buNone/>
              <a:defRPr>
                <a:solidFill>
                  <a:schemeClr val="bg1"/>
                </a:solidFill>
              </a:defRPr>
            </a:lvl4pPr>
            <a:lvl5pPr marL="1280160" indent="0">
              <a:buNone/>
              <a:defRPr>
                <a:solidFill>
                  <a:schemeClr val="bg1"/>
                </a:solidFill>
              </a:defRPr>
            </a:lvl5pPr>
          </a:lstStyle>
          <a:p>
            <a:pPr lvl="0"/>
            <a:r>
              <a:rPr lang="en-US" dirty="0"/>
              <a:t>Presenter’s Name | Presenter’s Name | Presenter’s Name or</a:t>
            </a:r>
            <a:br>
              <a:rPr lang="en-US" dirty="0"/>
            </a:br>
            <a:r>
              <a:rPr lang="en-US" dirty="0"/>
              <a:t>Presenter’s Name, Title | Presenter’s Name, Title</a:t>
            </a:r>
          </a:p>
        </p:txBody>
      </p:sp>
      <p:sp>
        <p:nvSpPr>
          <p:cNvPr id="13" name="Location-Date">
            <a:extLst>
              <a:ext uri="{FF2B5EF4-FFF2-40B4-BE49-F238E27FC236}">
                <a16:creationId xmlns:a16="http://schemas.microsoft.com/office/drawing/2014/main" id="{2ADB9052-C0CF-4CF9-9F42-1E338D9FF411}"/>
              </a:ext>
            </a:extLst>
          </p:cNvPr>
          <p:cNvSpPr>
            <a:spLocks noGrp="1"/>
          </p:cNvSpPr>
          <p:nvPr>
            <p:ph type="body" sz="quarter" idx="14" hasCustomPrompt="1"/>
          </p:nvPr>
        </p:nvSpPr>
        <p:spPr>
          <a:xfrm>
            <a:off x="457200" y="4990328"/>
            <a:ext cx="11139488" cy="1016633"/>
          </a:xfrm>
        </p:spPr>
        <p:txBody>
          <a:bodyPr>
            <a:normAutofit/>
          </a:bodyPr>
          <a:lstStyle>
            <a:lvl1pPr marL="0" indent="0">
              <a:buNone/>
              <a:defRPr sz="2000">
                <a:solidFill>
                  <a:schemeClr val="bg1"/>
                </a:solidFill>
              </a:defRPr>
            </a:lvl1pPr>
            <a:lvl2pPr marL="320040" indent="0">
              <a:buNone/>
              <a:defRPr>
                <a:solidFill>
                  <a:schemeClr val="bg1"/>
                </a:solidFill>
              </a:defRPr>
            </a:lvl2pPr>
            <a:lvl3pPr marL="640080" indent="0">
              <a:buNone/>
              <a:defRPr>
                <a:solidFill>
                  <a:schemeClr val="bg1"/>
                </a:solidFill>
              </a:defRPr>
            </a:lvl3pPr>
            <a:lvl4pPr marL="960120" indent="0">
              <a:buNone/>
              <a:defRPr>
                <a:solidFill>
                  <a:schemeClr val="bg1"/>
                </a:solidFill>
              </a:defRPr>
            </a:lvl4pPr>
            <a:lvl5pPr marL="1280160" indent="0">
              <a:buNone/>
              <a:defRPr>
                <a:solidFill>
                  <a:schemeClr val="bg1"/>
                </a:solidFill>
              </a:defRPr>
            </a:lvl5pPr>
          </a:lstStyle>
          <a:p>
            <a:pPr lvl="0"/>
            <a:r>
              <a:rPr lang="en-US" dirty="0"/>
              <a:t>Presentation Purpose or Location | Month 2021</a:t>
            </a:r>
          </a:p>
        </p:txBody>
      </p:sp>
      <p:sp>
        <p:nvSpPr>
          <p:cNvPr id="10" name="AIR.ORG">
            <a:extLst>
              <a:ext uri="{FF2B5EF4-FFF2-40B4-BE49-F238E27FC236}">
                <a16:creationId xmlns:a16="http://schemas.microsoft.com/office/drawing/2014/main" id="{6D35682F-2DFC-6D4A-9319-B6DB0F0EC6C2}"/>
              </a:ext>
            </a:extLst>
          </p:cNvPr>
          <p:cNvSpPr txBox="1"/>
          <p:nvPr userDrawn="1"/>
        </p:nvSpPr>
        <p:spPr>
          <a:xfrm>
            <a:off x="457200" y="6385023"/>
            <a:ext cx="6096000" cy="276999"/>
          </a:xfrm>
          <a:prstGeom prst="rect">
            <a:avLst/>
          </a:prstGeom>
          <a:noFill/>
        </p:spPr>
        <p:txBody>
          <a:bodyPr wrap="square" lIns="0" anchor="b">
            <a:spAutoFit/>
          </a:bodyPr>
          <a:lstStyle/>
          <a:p>
            <a:pPr algn="l"/>
            <a:r>
              <a:rPr lang="en-US" sz="1200" b="0" i="0" spc="200" dirty="0">
                <a:solidFill>
                  <a:srgbClr val="D1EEFC"/>
                </a:solidFill>
                <a:latin typeface="Calibri"/>
                <a:ea typeface="Calibri"/>
                <a:cs typeface="Calibri"/>
              </a:rPr>
              <a:t>AMERICAN INSTITUTES FOR RESEARCH® | AIR.ORG</a:t>
            </a:r>
          </a:p>
        </p:txBody>
      </p:sp>
      <p:sp>
        <p:nvSpPr>
          <p:cNvPr id="16" name="Rectangle 15">
            <a:extLst>
              <a:ext uri="{FF2B5EF4-FFF2-40B4-BE49-F238E27FC236}">
                <a16:creationId xmlns:a16="http://schemas.microsoft.com/office/drawing/2014/main" id="{334C93F6-2B7A-4A6F-AC53-16A48FFC9FE9}"/>
              </a:ext>
            </a:extLst>
          </p:cNvPr>
          <p:cNvSpPr/>
          <p:nvPr userDrawn="1"/>
        </p:nvSpPr>
        <p:spPr>
          <a:xfrm>
            <a:off x="5638800" y="6415800"/>
            <a:ext cx="6096000" cy="215444"/>
          </a:xfrm>
          <a:prstGeom prst="rect">
            <a:avLst/>
          </a:prstGeom>
        </p:spPr>
        <p:txBody>
          <a:bodyPr rIns="0" anchor="b">
            <a:spAutoFit/>
          </a:bodyPr>
          <a:lstStyle/>
          <a:p>
            <a:pPr algn="r"/>
            <a:r>
              <a:rPr lang="en-US" sz="800" dirty="0">
                <a:solidFill>
                  <a:srgbClr val="D1EEFC"/>
                </a:solidFill>
              </a:rPr>
              <a:t>Copyright © 2021 American Institutes for Research®. All rights reserved.</a:t>
            </a:r>
          </a:p>
        </p:txBody>
      </p:sp>
    </p:spTree>
    <p:extLst>
      <p:ext uri="{BB962C8B-B14F-4D97-AF65-F5344CB8AC3E}">
        <p14:creationId xmlns:p14="http://schemas.microsoft.com/office/powerpoint/2010/main" val="776010292"/>
      </p:ext>
    </p:extLst>
  </p:cSld>
  <p:clrMapOvr>
    <a:masterClrMapping/>
  </p:clrMapOvr>
  <p:extLst>
    <p:ext uri="{DCECCB84-F9BA-43D5-87BE-67443E8EF086}">
      <p15:sldGuideLst xmlns:p15="http://schemas.microsoft.com/office/powerpoint/2012/main">
        <p15:guide id="1" orient="horz" pos="3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Right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8A8C6-8D25-4FCF-9F38-DA52D70390BE}"/>
              </a:ext>
            </a:extLst>
          </p:cNvPr>
          <p:cNvSpPr>
            <a:spLocks noGrp="1"/>
          </p:cNvSpPr>
          <p:nvPr>
            <p:ph type="title" hasCustomPrompt="1"/>
          </p:nvPr>
        </p:nvSpPr>
        <p:spPr>
          <a:xfrm>
            <a:off x="458724" y="0"/>
            <a:ext cx="5641848" cy="1051560"/>
          </a:xfrm>
        </p:spPr>
        <p:txBody>
          <a:bodyPr/>
          <a:lstStyle>
            <a:lvl1pPr>
              <a:defRPr/>
            </a:lvl1pPr>
          </a:lstStyle>
          <a:p>
            <a:r>
              <a:rPr lang="en-US" dirty="0"/>
              <a:t>Photo Right</a:t>
            </a:r>
          </a:p>
        </p:txBody>
      </p:sp>
      <p:sp>
        <p:nvSpPr>
          <p:cNvPr id="12" name="Picture Placeholder 11">
            <a:extLst>
              <a:ext uri="{FF2B5EF4-FFF2-40B4-BE49-F238E27FC236}">
                <a16:creationId xmlns:a16="http://schemas.microsoft.com/office/drawing/2014/main" id="{968B73D7-AD06-4846-8FA8-D632994E7B6F}"/>
              </a:ext>
            </a:extLst>
          </p:cNvPr>
          <p:cNvSpPr>
            <a:spLocks noGrp="1"/>
          </p:cNvSpPr>
          <p:nvPr>
            <p:ph type="pic" sz="quarter" idx="15"/>
          </p:nvPr>
        </p:nvSpPr>
        <p:spPr>
          <a:xfrm>
            <a:off x="6493933" y="0"/>
            <a:ext cx="5698067" cy="6208111"/>
          </a:xfrm>
          <a:solidFill>
            <a:schemeClr val="bg2">
              <a:lumMod val="90000"/>
            </a:schemeClr>
          </a:solidFill>
        </p:spPr>
        <p:txBody>
          <a:bodyPr anchor="ctr" anchorCtr="0"/>
          <a:lstStyle>
            <a:lvl1pPr marL="0" indent="0" algn="ctr">
              <a:buNone/>
              <a:defRPr/>
            </a:lvl1pPr>
          </a:lstStyle>
          <a:p>
            <a:r>
              <a:rPr lang="en-US"/>
              <a:t>Click icon to add picture</a:t>
            </a:r>
            <a:endParaRPr lang="en-US" dirty="0"/>
          </a:p>
        </p:txBody>
      </p:sp>
      <p:sp>
        <p:nvSpPr>
          <p:cNvPr id="7" name="Content Placeholder 6">
            <a:extLst>
              <a:ext uri="{FF2B5EF4-FFF2-40B4-BE49-F238E27FC236}">
                <a16:creationId xmlns:a16="http://schemas.microsoft.com/office/drawing/2014/main" id="{4C9E54D4-C9CC-4D0C-9208-2E399B84E40D}"/>
              </a:ext>
            </a:extLst>
          </p:cNvPr>
          <p:cNvSpPr>
            <a:spLocks noGrp="1"/>
          </p:cNvSpPr>
          <p:nvPr>
            <p:ph sz="quarter" idx="19"/>
          </p:nvPr>
        </p:nvSpPr>
        <p:spPr>
          <a:xfrm>
            <a:off x="457200" y="1307592"/>
            <a:ext cx="5638800" cy="4498848"/>
          </a:xfrm>
        </p:spPr>
        <p:txBody>
          <a:bodyPr>
            <a:normAutofit/>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29F239-E453-144F-9922-A57A5A1AF5E1}"/>
              </a:ext>
            </a:extLst>
          </p:cNvPr>
          <p:cNvSpPr>
            <a:spLocks noGrp="1"/>
          </p:cNvSpPr>
          <p:nvPr>
            <p:ph type="body" sz="quarter" idx="14" hasCustomPrompt="1"/>
          </p:nvPr>
        </p:nvSpPr>
        <p:spPr>
          <a:xfrm>
            <a:off x="457201" y="5806440"/>
            <a:ext cx="5638799" cy="365125"/>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5" name="Slide Number Placeholder 4">
            <a:extLst>
              <a:ext uri="{FF2B5EF4-FFF2-40B4-BE49-F238E27FC236}">
                <a16:creationId xmlns:a16="http://schemas.microsoft.com/office/drawing/2014/main" id="{E2E51B52-F0A0-46A3-ABA8-E48A20674D89}"/>
              </a:ext>
            </a:extLst>
          </p:cNvPr>
          <p:cNvSpPr>
            <a:spLocks noGrp="1"/>
          </p:cNvSpPr>
          <p:nvPr>
            <p:ph type="sldNum" sz="quarter" idx="17"/>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2118511684"/>
      </p:ext>
    </p:extLst>
  </p:cSld>
  <p:clrMapOvr>
    <a:masterClrMapping/>
  </p:clrMapOvr>
  <p:extLst>
    <p:ext uri="{DCECCB84-F9BA-43D5-87BE-67443E8EF086}">
      <p15:sldGuideLst xmlns:p15="http://schemas.microsoft.com/office/powerpoint/2012/main">
        <p15:guide id="1" orient="horz" pos="600">
          <p15:clr>
            <a:srgbClr val="FBAE40"/>
          </p15:clr>
        </p15:guide>
        <p15:guide id="2" pos="288">
          <p15:clr>
            <a:srgbClr val="FBAE40"/>
          </p15:clr>
        </p15:guide>
        <p15:guide id="3" pos="739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Left 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68B73D7-AD06-4846-8FA8-D632994E7B6F}"/>
              </a:ext>
            </a:extLst>
          </p:cNvPr>
          <p:cNvSpPr>
            <a:spLocks noGrp="1"/>
          </p:cNvSpPr>
          <p:nvPr>
            <p:ph type="pic" sz="quarter" idx="15"/>
          </p:nvPr>
        </p:nvSpPr>
        <p:spPr>
          <a:xfrm>
            <a:off x="0" y="0"/>
            <a:ext cx="5698067" cy="6208111"/>
          </a:xfrm>
          <a:solidFill>
            <a:schemeClr val="bg2">
              <a:lumMod val="90000"/>
            </a:schemeClr>
          </a:solidFill>
        </p:spPr>
        <p:txBody>
          <a:bodyPr anchor="ctr" anchorCtr="0"/>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BD64140-19F4-440B-9AB3-0D3B539E3611}"/>
              </a:ext>
            </a:extLst>
          </p:cNvPr>
          <p:cNvSpPr>
            <a:spLocks noGrp="1"/>
          </p:cNvSpPr>
          <p:nvPr>
            <p:ph type="title" hasCustomPrompt="1"/>
          </p:nvPr>
        </p:nvSpPr>
        <p:spPr>
          <a:xfrm>
            <a:off x="6094474" y="0"/>
            <a:ext cx="5638801" cy="1051560"/>
          </a:xfrm>
        </p:spPr>
        <p:txBody>
          <a:bodyPr/>
          <a:lstStyle>
            <a:lvl1pPr>
              <a:defRPr/>
            </a:lvl1pPr>
          </a:lstStyle>
          <a:p>
            <a:r>
              <a:rPr lang="en-US" dirty="0"/>
              <a:t>Photo Left</a:t>
            </a:r>
          </a:p>
        </p:txBody>
      </p:sp>
      <p:cxnSp>
        <p:nvCxnSpPr>
          <p:cNvPr id="11" name="Straight Connector 10">
            <a:extLst>
              <a:ext uri="{FF2B5EF4-FFF2-40B4-BE49-F238E27FC236}">
                <a16:creationId xmlns:a16="http://schemas.microsoft.com/office/drawing/2014/main" id="{3463AA1A-FDB4-2E48-934E-B816933F6C1B}"/>
              </a:ext>
            </a:extLst>
          </p:cNvPr>
          <p:cNvCxnSpPr/>
          <p:nvPr userDrawn="1"/>
        </p:nvCxnSpPr>
        <p:spPr>
          <a:xfrm>
            <a:off x="6096000" y="1193858"/>
            <a:ext cx="1580535"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CFB4CE17-B9A2-4429-8BEA-8DAC33B7CC82}"/>
              </a:ext>
            </a:extLst>
          </p:cNvPr>
          <p:cNvSpPr>
            <a:spLocks noGrp="1"/>
          </p:cNvSpPr>
          <p:nvPr>
            <p:ph sz="quarter" idx="19"/>
          </p:nvPr>
        </p:nvSpPr>
        <p:spPr>
          <a:xfrm>
            <a:off x="6094413" y="1307592"/>
            <a:ext cx="5640387" cy="4498848"/>
          </a:xfrm>
        </p:spPr>
        <p:txBody>
          <a:bodyPr>
            <a:normAutofit/>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629F239-E453-144F-9922-A57A5A1AF5E1}"/>
              </a:ext>
            </a:extLst>
          </p:cNvPr>
          <p:cNvSpPr>
            <a:spLocks noGrp="1"/>
          </p:cNvSpPr>
          <p:nvPr>
            <p:ph type="body" sz="quarter" idx="14" hasCustomPrompt="1"/>
          </p:nvPr>
        </p:nvSpPr>
        <p:spPr>
          <a:xfrm>
            <a:off x="6096001" y="5806440"/>
            <a:ext cx="5638799" cy="365125"/>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5" name="Slide Number Placeholder 4">
            <a:extLst>
              <a:ext uri="{FF2B5EF4-FFF2-40B4-BE49-F238E27FC236}">
                <a16:creationId xmlns:a16="http://schemas.microsoft.com/office/drawing/2014/main" id="{41C581C5-40E2-4DC5-A181-097153206578}"/>
              </a:ext>
            </a:extLst>
          </p:cNvPr>
          <p:cNvSpPr>
            <a:spLocks noGrp="1"/>
          </p:cNvSpPr>
          <p:nvPr>
            <p:ph type="sldNum" sz="quarter" idx="17"/>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1409308894"/>
      </p:ext>
    </p:extLst>
  </p:cSld>
  <p:clrMapOvr>
    <a:masterClrMapping/>
  </p:clrMapOvr>
  <p:extLst>
    <p:ext uri="{DCECCB84-F9BA-43D5-87BE-67443E8EF086}">
      <p15:sldGuideLst xmlns:p15="http://schemas.microsoft.com/office/powerpoint/2012/main">
        <p15:guide id="1" orient="horz" pos="600">
          <p15:clr>
            <a:srgbClr val="FBAE40"/>
          </p15:clr>
        </p15:guide>
        <p15:guide id="2" pos="288">
          <p15:clr>
            <a:srgbClr val="FBAE40"/>
          </p15:clr>
        </p15:guide>
        <p15:guide id="3" pos="739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p:spPr>
        <p:txBody>
          <a:bodyPr/>
          <a:lstStyle>
            <a:lvl1pPr marL="0" indent="0" algn="l">
              <a:buNone/>
              <a:defRPr/>
            </a:lvl1pPr>
          </a:lstStyle>
          <a:p>
            <a:r>
              <a:rPr lang="en-US" dirty="0"/>
              <a:t>Full-Bleed Photo layout. Click on the icon at the center of the slide to add a picture.</a:t>
            </a:r>
          </a:p>
        </p:txBody>
      </p:sp>
      <p:sp>
        <p:nvSpPr>
          <p:cNvPr id="2" name="Title 1"/>
          <p:cNvSpPr>
            <a:spLocks noGrp="1"/>
          </p:cNvSpPr>
          <p:nvPr>
            <p:ph type="title" hasCustomPrompt="1"/>
          </p:nvPr>
        </p:nvSpPr>
        <p:spPr>
          <a:xfrm>
            <a:off x="0" y="-1208580"/>
            <a:ext cx="11338560" cy="1107996"/>
          </a:xfrm>
        </p:spPr>
        <p:txBody>
          <a:bodyPr>
            <a:spAutoFit/>
          </a:bodyPr>
          <a:lstStyle>
            <a:lvl1pPr>
              <a:defRPr kumimoji="0" lang="en-US" sz="2400" b="0" i="0" u="none" strike="noStrike" kern="1200" cap="none" spc="0" normalizeH="0" baseline="0" noProof="0" smtClean="0">
                <a:ln>
                  <a:noFill/>
                </a:ln>
                <a:solidFill>
                  <a:srgbClr val="595959"/>
                </a:solidFill>
                <a:effectLst/>
                <a:uLnTx/>
                <a:uFillTx/>
                <a:cs typeface="Calibri"/>
              </a:defRPr>
            </a:lvl1pPr>
          </a:lstStyle>
          <a:p>
            <a:r>
              <a:rPr kumimoji="0" lang="en-US" sz="2400" b="0" i="0" u="none" strike="noStrike" kern="1200" cap="none" spc="0" normalizeH="0" baseline="0" noProof="0" dirty="0">
                <a:ln>
                  <a:noFill/>
                </a:ln>
                <a:solidFill>
                  <a:srgbClr val="595959"/>
                </a:solidFill>
                <a:effectLst/>
                <a:uLnTx/>
                <a:uFillTx/>
                <a:latin typeface="+mj-lt"/>
                <a:cs typeface="Calibri"/>
              </a:rPr>
              <a:t>Slide Title Placeholder. </a:t>
            </a:r>
            <a:br>
              <a:rPr kumimoji="0" lang="en-US" sz="2400" b="0" i="0" u="none" strike="noStrike" kern="1200" cap="none" spc="0" normalizeH="0" baseline="0" noProof="0" dirty="0">
                <a:ln>
                  <a:noFill/>
                </a:ln>
                <a:solidFill>
                  <a:srgbClr val="595959"/>
                </a:solidFill>
                <a:effectLst/>
                <a:uLnTx/>
                <a:uFillTx/>
                <a:latin typeface="+mj-lt"/>
                <a:cs typeface="Calibri"/>
              </a:rPr>
            </a:br>
            <a:r>
              <a:rPr kumimoji="0" lang="en-US" sz="2400" b="0" i="0" u="none" strike="noStrike" kern="1200" cap="none" spc="0" normalizeH="0" baseline="0" noProof="0" dirty="0">
                <a:ln>
                  <a:noFill/>
                </a:ln>
                <a:solidFill>
                  <a:srgbClr val="595959"/>
                </a:solidFill>
                <a:effectLst/>
                <a:uLnTx/>
                <a:uFillTx/>
                <a:latin typeface="+mj-lt"/>
                <a:cs typeface="Calibri"/>
              </a:rPr>
              <a:t>This slide title will not appear in slide presentations. It fulfills the Section 508 requirement that every slide has a unique slide title.</a:t>
            </a:r>
            <a:endParaRPr lang="en-US" dirty="0"/>
          </a:p>
        </p:txBody>
      </p:sp>
    </p:spTree>
    <p:extLst>
      <p:ext uri="{BB962C8B-B14F-4D97-AF65-F5344CB8AC3E}">
        <p14:creationId xmlns:p14="http://schemas.microsoft.com/office/powerpoint/2010/main" val="2222545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senters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B8A9-417C-4496-9048-8DCE77F92C9C}"/>
              </a:ext>
            </a:extLst>
          </p:cNvPr>
          <p:cNvSpPr>
            <a:spLocks noGrp="1"/>
          </p:cNvSpPr>
          <p:nvPr>
            <p:ph type="title" hasCustomPrompt="1"/>
          </p:nvPr>
        </p:nvSpPr>
        <p:spPr/>
        <p:txBody>
          <a:bodyPr/>
          <a:lstStyle>
            <a:lvl1pPr>
              <a:defRPr/>
            </a:lvl1pPr>
          </a:lstStyle>
          <a:p>
            <a:r>
              <a:rPr lang="en-US" dirty="0"/>
              <a:t>Meet the Presenters</a:t>
            </a:r>
          </a:p>
        </p:txBody>
      </p:sp>
      <p:sp>
        <p:nvSpPr>
          <p:cNvPr id="5" name="Picture Placeholder 1">
            <a:extLst>
              <a:ext uri="{FF2B5EF4-FFF2-40B4-BE49-F238E27FC236}">
                <a16:creationId xmlns:a16="http://schemas.microsoft.com/office/drawing/2014/main" id="{71CC5E8F-75D8-4623-89EE-02F9993DD137}"/>
              </a:ext>
            </a:extLst>
          </p:cNvPr>
          <p:cNvSpPr>
            <a:spLocks noGrp="1"/>
          </p:cNvSpPr>
          <p:nvPr>
            <p:ph type="pic" sz="quarter" idx="15" hasCustomPrompt="1"/>
          </p:nvPr>
        </p:nvSpPr>
        <p:spPr>
          <a:xfrm>
            <a:off x="457200"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8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6" name="Name 1">
            <a:extLst>
              <a:ext uri="{FF2B5EF4-FFF2-40B4-BE49-F238E27FC236}">
                <a16:creationId xmlns:a16="http://schemas.microsoft.com/office/drawing/2014/main" id="{D03F0B07-E10B-411E-8B35-197265DC79EF}"/>
              </a:ext>
            </a:extLst>
          </p:cNvPr>
          <p:cNvSpPr>
            <a:spLocks noGrp="1"/>
          </p:cNvSpPr>
          <p:nvPr>
            <p:ph type="body" sz="quarter" idx="19" hasCustomPrompt="1"/>
          </p:nvPr>
        </p:nvSpPr>
        <p:spPr>
          <a:xfrm>
            <a:off x="457200" y="3637300"/>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First Presenter</a:t>
            </a:r>
          </a:p>
        </p:txBody>
      </p:sp>
      <p:sp>
        <p:nvSpPr>
          <p:cNvPr id="7" name="Bio 1">
            <a:extLst>
              <a:ext uri="{FF2B5EF4-FFF2-40B4-BE49-F238E27FC236}">
                <a16:creationId xmlns:a16="http://schemas.microsoft.com/office/drawing/2014/main" id="{9EE7094E-912E-4D11-A432-5AD1D897B715}"/>
              </a:ext>
            </a:extLst>
          </p:cNvPr>
          <p:cNvSpPr>
            <a:spLocks noGrp="1"/>
          </p:cNvSpPr>
          <p:nvPr>
            <p:ph type="body" sz="quarter" idx="23" hasCustomPrompt="1"/>
          </p:nvPr>
        </p:nvSpPr>
        <p:spPr>
          <a:xfrm>
            <a:off x="457200" y="4158508"/>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8" name="Picture Placeholder 1">
            <a:extLst>
              <a:ext uri="{FF2B5EF4-FFF2-40B4-BE49-F238E27FC236}">
                <a16:creationId xmlns:a16="http://schemas.microsoft.com/office/drawing/2014/main" id="{C9EDA36B-2EA5-455F-BB16-5B219282D342}"/>
              </a:ext>
            </a:extLst>
          </p:cNvPr>
          <p:cNvSpPr>
            <a:spLocks noGrp="1"/>
          </p:cNvSpPr>
          <p:nvPr>
            <p:ph type="pic" sz="quarter" idx="24" hasCustomPrompt="1"/>
          </p:nvPr>
        </p:nvSpPr>
        <p:spPr>
          <a:xfrm>
            <a:off x="2412492"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8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9" name="Name 1">
            <a:extLst>
              <a:ext uri="{FF2B5EF4-FFF2-40B4-BE49-F238E27FC236}">
                <a16:creationId xmlns:a16="http://schemas.microsoft.com/office/drawing/2014/main" id="{110EA2BD-2A1E-4B6B-9121-92F2E4797955}"/>
              </a:ext>
            </a:extLst>
          </p:cNvPr>
          <p:cNvSpPr>
            <a:spLocks noGrp="1"/>
          </p:cNvSpPr>
          <p:nvPr>
            <p:ph type="body" sz="quarter" idx="25" hasCustomPrompt="1"/>
          </p:nvPr>
        </p:nvSpPr>
        <p:spPr>
          <a:xfrm>
            <a:off x="2412492" y="3637300"/>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Second Presenter</a:t>
            </a:r>
          </a:p>
        </p:txBody>
      </p:sp>
      <p:sp>
        <p:nvSpPr>
          <p:cNvPr id="10" name="Bio 1">
            <a:extLst>
              <a:ext uri="{FF2B5EF4-FFF2-40B4-BE49-F238E27FC236}">
                <a16:creationId xmlns:a16="http://schemas.microsoft.com/office/drawing/2014/main" id="{D59CFF05-E379-49FF-B785-7CA5AA436879}"/>
              </a:ext>
            </a:extLst>
          </p:cNvPr>
          <p:cNvSpPr>
            <a:spLocks noGrp="1"/>
          </p:cNvSpPr>
          <p:nvPr>
            <p:ph type="body" sz="quarter" idx="26" hasCustomPrompt="1"/>
          </p:nvPr>
        </p:nvSpPr>
        <p:spPr>
          <a:xfrm>
            <a:off x="2412492" y="4158508"/>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1" name="Picture Placeholder 1">
            <a:extLst>
              <a:ext uri="{FF2B5EF4-FFF2-40B4-BE49-F238E27FC236}">
                <a16:creationId xmlns:a16="http://schemas.microsoft.com/office/drawing/2014/main" id="{94A80552-9B52-42DF-BE3A-6F065118F72B}"/>
              </a:ext>
            </a:extLst>
          </p:cNvPr>
          <p:cNvSpPr>
            <a:spLocks noGrp="1"/>
          </p:cNvSpPr>
          <p:nvPr>
            <p:ph type="pic" sz="quarter" idx="27" hasCustomPrompt="1"/>
          </p:nvPr>
        </p:nvSpPr>
        <p:spPr>
          <a:xfrm>
            <a:off x="4367784"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8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2" name="Name 1">
            <a:extLst>
              <a:ext uri="{FF2B5EF4-FFF2-40B4-BE49-F238E27FC236}">
                <a16:creationId xmlns:a16="http://schemas.microsoft.com/office/drawing/2014/main" id="{23663A88-782E-4FEE-9FA2-84F4E76A3288}"/>
              </a:ext>
            </a:extLst>
          </p:cNvPr>
          <p:cNvSpPr>
            <a:spLocks noGrp="1"/>
          </p:cNvSpPr>
          <p:nvPr>
            <p:ph type="body" sz="quarter" idx="28" hasCustomPrompt="1"/>
          </p:nvPr>
        </p:nvSpPr>
        <p:spPr>
          <a:xfrm>
            <a:off x="4367784" y="3637300"/>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Third Presenter</a:t>
            </a:r>
          </a:p>
        </p:txBody>
      </p:sp>
      <p:sp>
        <p:nvSpPr>
          <p:cNvPr id="13" name="Bio 1">
            <a:extLst>
              <a:ext uri="{FF2B5EF4-FFF2-40B4-BE49-F238E27FC236}">
                <a16:creationId xmlns:a16="http://schemas.microsoft.com/office/drawing/2014/main" id="{B7FB1971-DE2F-40B8-BBB9-CA3048080685}"/>
              </a:ext>
            </a:extLst>
          </p:cNvPr>
          <p:cNvSpPr>
            <a:spLocks noGrp="1"/>
          </p:cNvSpPr>
          <p:nvPr>
            <p:ph type="body" sz="quarter" idx="29" hasCustomPrompt="1"/>
          </p:nvPr>
        </p:nvSpPr>
        <p:spPr>
          <a:xfrm>
            <a:off x="4367784" y="4158508"/>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4" name="Picture Placeholder 1">
            <a:extLst>
              <a:ext uri="{FF2B5EF4-FFF2-40B4-BE49-F238E27FC236}">
                <a16:creationId xmlns:a16="http://schemas.microsoft.com/office/drawing/2014/main" id="{8F6ABA03-6543-489D-8F50-07455BA0EAC8}"/>
              </a:ext>
            </a:extLst>
          </p:cNvPr>
          <p:cNvSpPr>
            <a:spLocks noGrp="1"/>
          </p:cNvSpPr>
          <p:nvPr>
            <p:ph type="pic" sz="quarter" idx="30" hasCustomPrompt="1"/>
          </p:nvPr>
        </p:nvSpPr>
        <p:spPr>
          <a:xfrm>
            <a:off x="6323076"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8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5" name="Name 1">
            <a:extLst>
              <a:ext uri="{FF2B5EF4-FFF2-40B4-BE49-F238E27FC236}">
                <a16:creationId xmlns:a16="http://schemas.microsoft.com/office/drawing/2014/main" id="{242E66B4-AB1E-4C5C-BDE9-33D0A09C7793}"/>
              </a:ext>
            </a:extLst>
          </p:cNvPr>
          <p:cNvSpPr>
            <a:spLocks noGrp="1"/>
          </p:cNvSpPr>
          <p:nvPr>
            <p:ph type="body" sz="quarter" idx="31" hasCustomPrompt="1"/>
          </p:nvPr>
        </p:nvSpPr>
        <p:spPr>
          <a:xfrm>
            <a:off x="6323076" y="3637300"/>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Fourth Presenter</a:t>
            </a:r>
          </a:p>
        </p:txBody>
      </p:sp>
      <p:sp>
        <p:nvSpPr>
          <p:cNvPr id="16" name="Bio 1">
            <a:extLst>
              <a:ext uri="{FF2B5EF4-FFF2-40B4-BE49-F238E27FC236}">
                <a16:creationId xmlns:a16="http://schemas.microsoft.com/office/drawing/2014/main" id="{EDB8F50C-7614-49BE-8204-ED4E8C562269}"/>
              </a:ext>
            </a:extLst>
          </p:cNvPr>
          <p:cNvSpPr>
            <a:spLocks noGrp="1"/>
          </p:cNvSpPr>
          <p:nvPr>
            <p:ph type="body" sz="quarter" idx="32" hasCustomPrompt="1"/>
          </p:nvPr>
        </p:nvSpPr>
        <p:spPr>
          <a:xfrm>
            <a:off x="6323076" y="4158508"/>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7" name="Picture Placeholder 1">
            <a:extLst>
              <a:ext uri="{FF2B5EF4-FFF2-40B4-BE49-F238E27FC236}">
                <a16:creationId xmlns:a16="http://schemas.microsoft.com/office/drawing/2014/main" id="{B2BDDD79-4490-4D9E-9B39-39E28D7CCA35}"/>
              </a:ext>
            </a:extLst>
          </p:cNvPr>
          <p:cNvSpPr>
            <a:spLocks noGrp="1"/>
          </p:cNvSpPr>
          <p:nvPr>
            <p:ph type="pic" sz="quarter" idx="33" hasCustomPrompt="1"/>
          </p:nvPr>
        </p:nvSpPr>
        <p:spPr>
          <a:xfrm>
            <a:off x="8278368"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8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8" name="Name 1">
            <a:extLst>
              <a:ext uri="{FF2B5EF4-FFF2-40B4-BE49-F238E27FC236}">
                <a16:creationId xmlns:a16="http://schemas.microsoft.com/office/drawing/2014/main" id="{82FD11C7-7338-4E05-B94D-F2971009CD29}"/>
              </a:ext>
            </a:extLst>
          </p:cNvPr>
          <p:cNvSpPr>
            <a:spLocks noGrp="1"/>
          </p:cNvSpPr>
          <p:nvPr>
            <p:ph type="body" sz="quarter" idx="34" hasCustomPrompt="1"/>
          </p:nvPr>
        </p:nvSpPr>
        <p:spPr>
          <a:xfrm>
            <a:off x="8278368" y="3637300"/>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Fifth Presenter</a:t>
            </a:r>
          </a:p>
        </p:txBody>
      </p:sp>
      <p:sp>
        <p:nvSpPr>
          <p:cNvPr id="19" name="Bio 1">
            <a:extLst>
              <a:ext uri="{FF2B5EF4-FFF2-40B4-BE49-F238E27FC236}">
                <a16:creationId xmlns:a16="http://schemas.microsoft.com/office/drawing/2014/main" id="{E29B2798-CB3B-4033-939D-055CF6204693}"/>
              </a:ext>
            </a:extLst>
          </p:cNvPr>
          <p:cNvSpPr>
            <a:spLocks noGrp="1"/>
          </p:cNvSpPr>
          <p:nvPr>
            <p:ph type="body" sz="quarter" idx="35" hasCustomPrompt="1"/>
          </p:nvPr>
        </p:nvSpPr>
        <p:spPr>
          <a:xfrm>
            <a:off x="8278368" y="4158508"/>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20" name="Picture Placeholder 1">
            <a:extLst>
              <a:ext uri="{FF2B5EF4-FFF2-40B4-BE49-F238E27FC236}">
                <a16:creationId xmlns:a16="http://schemas.microsoft.com/office/drawing/2014/main" id="{BDD1A934-37B7-4E46-B4C9-E4EC3F62FDAD}"/>
              </a:ext>
            </a:extLst>
          </p:cNvPr>
          <p:cNvSpPr>
            <a:spLocks noGrp="1"/>
          </p:cNvSpPr>
          <p:nvPr>
            <p:ph type="pic" sz="quarter" idx="36" hasCustomPrompt="1"/>
          </p:nvPr>
        </p:nvSpPr>
        <p:spPr>
          <a:xfrm>
            <a:off x="10233660"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8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21" name="Name 1">
            <a:extLst>
              <a:ext uri="{FF2B5EF4-FFF2-40B4-BE49-F238E27FC236}">
                <a16:creationId xmlns:a16="http://schemas.microsoft.com/office/drawing/2014/main" id="{A9B07209-5A96-4A39-AE90-D19B76B6E58C}"/>
              </a:ext>
            </a:extLst>
          </p:cNvPr>
          <p:cNvSpPr>
            <a:spLocks noGrp="1"/>
          </p:cNvSpPr>
          <p:nvPr>
            <p:ph type="body" sz="quarter" idx="37" hasCustomPrompt="1"/>
          </p:nvPr>
        </p:nvSpPr>
        <p:spPr>
          <a:xfrm>
            <a:off x="10233660" y="3637300"/>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Fifth Presenter</a:t>
            </a:r>
          </a:p>
        </p:txBody>
      </p:sp>
      <p:sp>
        <p:nvSpPr>
          <p:cNvPr id="22" name="Bio 1">
            <a:extLst>
              <a:ext uri="{FF2B5EF4-FFF2-40B4-BE49-F238E27FC236}">
                <a16:creationId xmlns:a16="http://schemas.microsoft.com/office/drawing/2014/main" id="{5C9AE779-EC12-4A16-A99F-6148516C6D67}"/>
              </a:ext>
            </a:extLst>
          </p:cNvPr>
          <p:cNvSpPr>
            <a:spLocks noGrp="1"/>
          </p:cNvSpPr>
          <p:nvPr>
            <p:ph type="body" sz="quarter" idx="38" hasCustomPrompt="1"/>
          </p:nvPr>
        </p:nvSpPr>
        <p:spPr>
          <a:xfrm>
            <a:off x="10233660" y="4158508"/>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23" name="Slide Number Placeholder 22">
            <a:extLst>
              <a:ext uri="{FF2B5EF4-FFF2-40B4-BE49-F238E27FC236}">
                <a16:creationId xmlns:a16="http://schemas.microsoft.com/office/drawing/2014/main" id="{1BABF265-52E5-49FF-83ED-1A0A9936A888}"/>
              </a:ext>
            </a:extLst>
          </p:cNvPr>
          <p:cNvSpPr>
            <a:spLocks noGrp="1"/>
          </p:cNvSpPr>
          <p:nvPr>
            <p:ph type="sldNum" sz="quarter" idx="40"/>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3013599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ferences Dark">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a:defRPr/>
            </a:lvl1pPr>
          </a:lstStyle>
          <a:p>
            <a:r>
              <a:rPr lang="en-US" dirty="0"/>
              <a:t>References</a:t>
            </a:r>
          </a:p>
        </p:txBody>
      </p:sp>
      <p:sp>
        <p:nvSpPr>
          <p:cNvPr id="10" name="Content"/>
          <p:cNvSpPr>
            <a:spLocks noGrp="1"/>
          </p:cNvSpPr>
          <p:nvPr>
            <p:ph type="body" sz="quarter" idx="13" hasCustomPrompt="1"/>
          </p:nvPr>
        </p:nvSpPr>
        <p:spPr>
          <a:xfrm>
            <a:off x="457200" y="1389888"/>
            <a:ext cx="11274552" cy="4498848"/>
          </a:xfrm>
        </p:spPr>
        <p:txBody>
          <a:bodyPr>
            <a:noAutofit/>
          </a:bodyPr>
          <a:lstStyle>
            <a:lvl1pPr marL="0" indent="-457200">
              <a:lnSpc>
                <a:spcPct val="100000"/>
              </a:lnSpc>
              <a:spcBef>
                <a:spcPts val="1800"/>
              </a:spcBef>
              <a:buNone/>
              <a:defRPr sz="1800" i="0" baseline="0">
                <a:solidFill>
                  <a:schemeClr val="tx1"/>
                </a:solidFill>
              </a:defRPr>
            </a:lvl1pPr>
            <a:lvl2pPr>
              <a:defRPr sz="1800"/>
            </a:lvl2pPr>
            <a:lvl3pPr>
              <a:defRPr sz="1800"/>
            </a:lvl3pPr>
            <a:lvl4pPr>
              <a:defRPr sz="1800"/>
            </a:lvl4pPr>
            <a:lvl5pPr>
              <a:defRPr sz="1800"/>
            </a:lvl5pPr>
          </a:lstStyle>
          <a:p>
            <a:pPr marL="457200"/>
            <a:r>
              <a:rPr lang="en-US" dirty="0"/>
              <a:t>References are 18 point with a 0.5” hanging indent and follow APA 6th Edition guidelines.</a:t>
            </a:r>
          </a:p>
          <a:p>
            <a:pPr marL="457200"/>
            <a:r>
              <a:rPr lang="en-US" dirty="0" err="1"/>
              <a:t>Hanushek</a:t>
            </a:r>
            <a:r>
              <a:rPr lang="en-US" dirty="0"/>
              <a:t>, E. A., &amp; Haycock, K. (2010). An effective teacher in every classroom: A lofty goal, but how to do it? </a:t>
            </a:r>
            <a:r>
              <a:rPr lang="en-US" i="1" dirty="0"/>
              <a:t>Education Next, 10</a:t>
            </a:r>
            <a:r>
              <a:rPr lang="en-US" dirty="0"/>
              <a:t>(3), 47–52.</a:t>
            </a:r>
          </a:p>
          <a:p>
            <a:pPr marL="457200"/>
            <a:r>
              <a:rPr lang="en-US" dirty="0" err="1"/>
              <a:t>Hanushek</a:t>
            </a:r>
            <a:r>
              <a:rPr lang="en-US" dirty="0"/>
              <a:t>, E. A., &amp; </a:t>
            </a:r>
            <a:r>
              <a:rPr lang="en-US" dirty="0" err="1"/>
              <a:t>Rivkin</a:t>
            </a:r>
            <a:r>
              <a:rPr lang="en-US" dirty="0"/>
              <a:t>, S. G. (2010). Generalizations about using value-added measures of teacher quality. </a:t>
            </a:r>
            <a:r>
              <a:rPr lang="en-US" i="1" dirty="0"/>
              <a:t>American Economic Review, 100</a:t>
            </a:r>
            <a:r>
              <a:rPr lang="en-US" dirty="0"/>
              <a:t>(2), 267–271.</a:t>
            </a:r>
          </a:p>
          <a:p>
            <a:pPr marL="457200"/>
            <a:r>
              <a:rPr lang="en-US" dirty="0"/>
              <a:t>Kane, T. J., &amp; </a:t>
            </a:r>
            <a:r>
              <a:rPr lang="en-US" dirty="0" err="1"/>
              <a:t>Staiger</a:t>
            </a:r>
            <a:r>
              <a:rPr lang="en-US" dirty="0"/>
              <a:t>, D. O. (2008). </a:t>
            </a:r>
            <a:r>
              <a:rPr lang="en-US" i="1" dirty="0"/>
              <a:t>Estimating teacher impacts on student achievement: An experimental evaluation </a:t>
            </a:r>
            <a:r>
              <a:rPr lang="en-US" dirty="0"/>
              <a:t>(NBER Working Paper No. 14607). Cambridge, MA: National Bureau of Economic Research.</a:t>
            </a:r>
          </a:p>
          <a:p>
            <a:pPr marL="457200"/>
            <a:r>
              <a:rPr lang="en-US" dirty="0"/>
              <a:t>Rothstein, J. (2010). Teacher quality in educational production: Tracking, decay, and student achievement. </a:t>
            </a:r>
            <a:r>
              <a:rPr lang="en-US" i="1" dirty="0"/>
              <a:t>Quarterly Journal of Economics, 125</a:t>
            </a:r>
            <a:r>
              <a:rPr lang="en-US" dirty="0"/>
              <a:t>(1), 175–214.</a:t>
            </a:r>
          </a:p>
        </p:txBody>
      </p:sp>
      <p:sp>
        <p:nvSpPr>
          <p:cNvPr id="3" name="Slide Number Placeholder 2">
            <a:extLst>
              <a:ext uri="{FF2B5EF4-FFF2-40B4-BE49-F238E27FC236}">
                <a16:creationId xmlns:a16="http://schemas.microsoft.com/office/drawing/2014/main" id="{7A73AB09-0ADC-48EF-A7DF-DE4E3B7F9E6F}"/>
              </a:ext>
            </a:extLst>
          </p:cNvPr>
          <p:cNvSpPr>
            <a:spLocks noGrp="1"/>
          </p:cNvSpPr>
          <p:nvPr>
            <p:ph type="sldNum" sz="quarter" idx="15"/>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3397275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nd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3A7B-8838-0344-AFBC-927F05E302E6}"/>
              </a:ext>
            </a:extLst>
          </p:cNvPr>
          <p:cNvSpPr>
            <a:spLocks noGrp="1"/>
          </p:cNvSpPr>
          <p:nvPr>
            <p:ph type="ctrTitle" hasCustomPrompt="1"/>
          </p:nvPr>
        </p:nvSpPr>
        <p:spPr>
          <a:xfrm>
            <a:off x="457200" y="882407"/>
            <a:ext cx="7018421" cy="2002977"/>
          </a:xfrm>
        </p:spPr>
        <p:txBody>
          <a:bodyPr anchor="b">
            <a:normAutofit/>
          </a:bodyPr>
          <a:lstStyle>
            <a:lvl1pPr algn="l">
              <a:defRPr sz="2400" b="0">
                <a:solidFill>
                  <a:schemeClr val="bg1"/>
                </a:solidFill>
                <a:latin typeface="+mj-lt"/>
                <a:ea typeface="Tahoma" panose="020B0604030504040204" pitchFamily="34" charset="0"/>
                <a:cs typeface="Arial" panose="020B0604020202020204" pitchFamily="34" charset="0"/>
              </a:defRPr>
            </a:lvl1pPr>
          </a:lstStyle>
          <a:p>
            <a:r>
              <a:rPr lang="en-US" dirty="0"/>
              <a:t>Presenter’s Name</a:t>
            </a:r>
          </a:p>
        </p:txBody>
      </p:sp>
      <p:sp>
        <p:nvSpPr>
          <p:cNvPr id="3" name="Subtitle 2">
            <a:extLst>
              <a:ext uri="{FF2B5EF4-FFF2-40B4-BE49-F238E27FC236}">
                <a16:creationId xmlns:a16="http://schemas.microsoft.com/office/drawing/2014/main" id="{A084FAC7-B699-5C43-941C-43B27DBDD813}"/>
              </a:ext>
            </a:extLst>
          </p:cNvPr>
          <p:cNvSpPr>
            <a:spLocks noGrp="1"/>
          </p:cNvSpPr>
          <p:nvPr>
            <p:ph type="subTitle" idx="1" hasCustomPrompt="1"/>
          </p:nvPr>
        </p:nvSpPr>
        <p:spPr>
          <a:xfrm>
            <a:off x="457199" y="3356915"/>
            <a:ext cx="6939941" cy="1904895"/>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Presenter’s Job Title</a:t>
            </a:r>
            <a:br>
              <a:rPr lang="en-US" dirty="0"/>
            </a:br>
            <a:r>
              <a:rPr lang="en-US" dirty="0"/>
              <a:t>202.403.XXXX</a:t>
            </a:r>
            <a:br>
              <a:rPr lang="en-US" dirty="0"/>
            </a:br>
            <a:r>
              <a:rPr lang="en-US" dirty="0"/>
              <a:t>email.address@air.org</a:t>
            </a:r>
          </a:p>
        </p:txBody>
      </p:sp>
      <p:pic>
        <p:nvPicPr>
          <p:cNvPr id="9" name="Picture 8" descr="Logo of American Institutes for Research. Advancing Evidence. Improving Lives.">
            <a:extLst>
              <a:ext uri="{FF2B5EF4-FFF2-40B4-BE49-F238E27FC236}">
                <a16:creationId xmlns:a16="http://schemas.microsoft.com/office/drawing/2014/main" id="{F723C159-3BBE-C54D-9392-2FCBB0C4E7A9}"/>
              </a:ext>
            </a:extLst>
          </p:cNvPr>
          <p:cNvPicPr>
            <a:picLocks noChangeAspect="1"/>
          </p:cNvPicPr>
          <p:nvPr userDrawn="1"/>
        </p:nvPicPr>
        <p:blipFill>
          <a:blip r:embed="rId3"/>
          <a:stretch>
            <a:fillRect/>
          </a:stretch>
        </p:blipFill>
        <p:spPr>
          <a:xfrm>
            <a:off x="9508857" y="549514"/>
            <a:ext cx="1844943" cy="934474"/>
          </a:xfrm>
          <a:prstGeom prst="rect">
            <a:avLst/>
          </a:prstGeom>
        </p:spPr>
      </p:pic>
      <p:sp>
        <p:nvSpPr>
          <p:cNvPr id="10" name="TextBox 9">
            <a:extLst>
              <a:ext uri="{FF2B5EF4-FFF2-40B4-BE49-F238E27FC236}">
                <a16:creationId xmlns:a16="http://schemas.microsoft.com/office/drawing/2014/main" id="{6D35682F-2DFC-6D4A-9319-B6DB0F0EC6C2}"/>
              </a:ext>
            </a:extLst>
          </p:cNvPr>
          <p:cNvSpPr txBox="1"/>
          <p:nvPr userDrawn="1"/>
        </p:nvSpPr>
        <p:spPr>
          <a:xfrm>
            <a:off x="457200" y="5721829"/>
            <a:ext cx="6096000" cy="276999"/>
          </a:xfrm>
          <a:prstGeom prst="rect">
            <a:avLst/>
          </a:prstGeom>
          <a:noFill/>
        </p:spPr>
        <p:txBody>
          <a:bodyPr wrap="square" lIns="0" anchor="b">
            <a:spAutoFit/>
          </a:bodyPr>
          <a:lstStyle/>
          <a:p>
            <a:pPr algn="l"/>
            <a:r>
              <a:rPr lang="en-US" sz="1200" b="0" i="0" spc="200" dirty="0">
                <a:solidFill>
                  <a:srgbClr val="D1EEFC"/>
                </a:solidFill>
                <a:latin typeface="Calibri"/>
                <a:ea typeface="Calibri"/>
                <a:cs typeface="Calibri"/>
              </a:rPr>
              <a:t>AMERICAN INSTITUTES FOR RESEARCH® | AIR.ORG</a:t>
            </a:r>
          </a:p>
        </p:txBody>
      </p:sp>
      <p:cxnSp>
        <p:nvCxnSpPr>
          <p:cNvPr id="15" name="Straight Connector 14">
            <a:extLst>
              <a:ext uri="{FF2B5EF4-FFF2-40B4-BE49-F238E27FC236}">
                <a16:creationId xmlns:a16="http://schemas.microsoft.com/office/drawing/2014/main" id="{EC6DD846-B96B-8F47-BA63-6F35DD0EF90F}"/>
              </a:ext>
            </a:extLst>
          </p:cNvPr>
          <p:cNvCxnSpPr/>
          <p:nvPr userDrawn="1"/>
        </p:nvCxnSpPr>
        <p:spPr>
          <a:xfrm>
            <a:off x="457200" y="3119990"/>
            <a:ext cx="1580535"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13" name="Footer Placeholder 2">
            <a:extLst>
              <a:ext uri="{FF2B5EF4-FFF2-40B4-BE49-F238E27FC236}">
                <a16:creationId xmlns:a16="http://schemas.microsoft.com/office/drawing/2014/main" id="{07ABF179-7A3C-CB4D-A769-D7B523E3AB0A}"/>
              </a:ext>
            </a:extLst>
          </p:cNvPr>
          <p:cNvSpPr txBox="1">
            <a:spLocks/>
          </p:cNvSpPr>
          <p:nvPr userDrawn="1"/>
        </p:nvSpPr>
        <p:spPr>
          <a:xfrm>
            <a:off x="457200" y="5958723"/>
            <a:ext cx="9051657" cy="670868"/>
          </a:xfrm>
          <a:prstGeom prst="rect">
            <a:avLst/>
          </a:prstGeom>
        </p:spPr>
        <p:txBody>
          <a:bodyPr lIns="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bg2"/>
                </a:solidFill>
              </a:rPr>
              <a:t>Notice of Trademark: “American Institutes for Research” and “AIR” are registered trademarks. All other brand, product, or company names are trademarks or registered trademarks of their respective owners.</a:t>
            </a:r>
          </a:p>
          <a:p>
            <a:endParaRPr lang="en-US" sz="800" dirty="0">
              <a:solidFill>
                <a:schemeClr val="bg2"/>
              </a:solidFill>
            </a:endParaRPr>
          </a:p>
          <a:p>
            <a:r>
              <a:rPr lang="en-US" sz="800" dirty="0">
                <a:solidFill>
                  <a:schemeClr val="bg2"/>
                </a:solidFill>
              </a:rPr>
              <a:t>Copyright © 2021 American Institutes for Research®. All rights reserved. No part of this publication may be reproduced, distributed, or transmitted in any form or by any means, including photocopying, recording, website display, or other electronic or mechanical methods, without the prior written permission of the American Institutes for Research. For permission requests, please use the Contact Us form on AIR.ORG.</a:t>
            </a:r>
          </a:p>
        </p:txBody>
      </p:sp>
      <p:sp>
        <p:nvSpPr>
          <p:cNvPr id="5" name="Text Placeholder 4">
            <a:extLst>
              <a:ext uri="{FF2B5EF4-FFF2-40B4-BE49-F238E27FC236}">
                <a16:creationId xmlns:a16="http://schemas.microsoft.com/office/drawing/2014/main" id="{9679E1F9-D407-4EAC-8FF8-E2890603F3A1}"/>
              </a:ext>
            </a:extLst>
          </p:cNvPr>
          <p:cNvSpPr>
            <a:spLocks noGrp="1"/>
          </p:cNvSpPr>
          <p:nvPr>
            <p:ph type="body" sz="quarter" idx="10" hasCustomPrompt="1"/>
          </p:nvPr>
        </p:nvSpPr>
        <p:spPr>
          <a:xfrm>
            <a:off x="11020375" y="6487051"/>
            <a:ext cx="613950" cy="142540"/>
          </a:xfrm>
        </p:spPr>
        <p:txBody>
          <a:bodyPr wrap="none" lIns="0" tIns="0" rIns="0" bIns="0" anchor="b" anchorCtr="0">
            <a:spAutoFit/>
          </a:bodyPr>
          <a:lstStyle>
            <a:lvl1pPr marL="0" indent="0" algn="r">
              <a:buNone/>
              <a:defRPr kumimoji="0" lang="en-US" sz="800" u="none" strike="noStrike" cap="none" spc="0" normalizeH="0" baseline="0" dirty="0" smtClean="0">
                <a:ln>
                  <a:noFill/>
                </a:ln>
                <a:solidFill>
                  <a:schemeClr val="bg2"/>
                </a:solidFill>
                <a:effectLst/>
                <a:uLnTx/>
                <a:uFillTx/>
                <a:cs typeface="Calibri"/>
              </a:defRPr>
            </a:lvl1pPr>
            <a:lvl2pPr>
              <a:defRPr lang="en-US" sz="1800" dirty="0" smtClean="0">
                <a:cs typeface="+mn-cs"/>
              </a:defRPr>
            </a:lvl2pPr>
            <a:lvl3pPr>
              <a:defRPr lang="en-US" sz="1800" dirty="0" smtClean="0">
                <a:cs typeface="+mn-cs"/>
              </a:defRPr>
            </a:lvl3pPr>
            <a:lvl4pPr>
              <a:defRPr lang="en-US" sz="1800" dirty="0" smtClean="0">
                <a:cs typeface="+mn-cs"/>
              </a:defRPr>
            </a:lvl4pPr>
            <a:lvl5pPr>
              <a:defRPr lang="en-US" sz="1800" dirty="0">
                <a:cs typeface="+mn-cs"/>
              </a:defRPr>
            </a:lvl5pPr>
          </a:lstStyle>
          <a:p>
            <a:pPr marR="0" lvl="0" fontAlgn="auto">
              <a:spcBef>
                <a:spcPts val="1800"/>
              </a:spcBef>
              <a:spcAft>
                <a:spcPts val="0"/>
              </a:spcAft>
              <a:buClr>
                <a:schemeClr val="tx1"/>
              </a:buClr>
              <a:buSzPct val="100000"/>
              <a:buFont typeface="Times New Roman" panose="02020603050405020304" pitchFamily="18" charset="0"/>
              <a:tabLst/>
            </a:pPr>
            <a:r>
              <a:rPr lang="en-US" dirty="0"/>
              <a:t>XXXXX_MO/21</a:t>
            </a:r>
          </a:p>
        </p:txBody>
      </p:sp>
    </p:spTree>
    <p:extLst>
      <p:ext uri="{BB962C8B-B14F-4D97-AF65-F5344CB8AC3E}">
        <p14:creationId xmlns:p14="http://schemas.microsoft.com/office/powerpoint/2010/main" val="3190272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Heavy Dark">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Text Heavy Layout for Instructional Text</a:t>
            </a:r>
          </a:p>
        </p:txBody>
      </p:sp>
      <p:sp>
        <p:nvSpPr>
          <p:cNvPr id="10" name="Content Placeholder"/>
          <p:cNvSpPr>
            <a:spLocks noGrp="1"/>
          </p:cNvSpPr>
          <p:nvPr>
            <p:ph idx="1" hasCustomPrompt="1"/>
          </p:nvPr>
        </p:nvSpPr>
        <p:spPr>
          <a:xfrm>
            <a:off x="457200" y="1307592"/>
            <a:ext cx="11274552" cy="4498848"/>
          </a:xfrm>
          <a:prstGeom prst="rect">
            <a:avLst/>
          </a:prstGeom>
          <a:ln>
            <a:noFill/>
          </a:ln>
        </p:spPr>
        <p:txBody>
          <a:bodyPr vert="horz" lIns="0" tIns="0" rIns="0" bIns="0" rtlCol="0">
            <a:normAutofit/>
          </a:bodyPr>
          <a:lstStyle>
            <a:lvl1pPr marL="0" marR="0" indent="0" algn="l" defTabSz="685800" rtl="0" eaLnBrk="1" fontAlgn="auto" latinLnBrk="0" hangingPunct="1">
              <a:lnSpc>
                <a:spcPct val="105000"/>
              </a:lnSpc>
              <a:spcBef>
                <a:spcPts val="450"/>
              </a:spcBef>
              <a:spcAft>
                <a:spcPts val="0"/>
              </a:spcAft>
              <a:buClrTx/>
              <a:buSzPct val="100000"/>
              <a:buFont typeface="Arial" panose="020B0604020202020204" pitchFamily="34" charset="0"/>
              <a:buNone/>
              <a:tabLst/>
              <a:defRPr sz="1800" baseline="0"/>
            </a:lvl1pPr>
            <a:lvl2pPr marL="228600" indent="-228600">
              <a:lnSpc>
                <a:spcPct val="105000"/>
              </a:lnSpc>
              <a:spcBef>
                <a:spcPts val="600"/>
              </a:spcBef>
              <a:buFont typeface="Arial" panose="020B0604020202020204" pitchFamily="34" charset="0"/>
              <a:buChar char="•"/>
              <a:defRPr sz="1800"/>
            </a:lvl2pPr>
            <a:lvl3pPr marL="457200" indent="-228600">
              <a:lnSpc>
                <a:spcPct val="105000"/>
              </a:lnSpc>
              <a:spcBef>
                <a:spcPts val="600"/>
              </a:spcBef>
              <a:buFont typeface="Calibri" panose="020F0502020204030204" pitchFamily="34" charset="0"/>
              <a:buChar char="–"/>
              <a:defRPr sz="1800"/>
            </a:lvl3pPr>
            <a:lvl4pPr marL="685800" indent="-228600">
              <a:lnSpc>
                <a:spcPct val="105000"/>
              </a:lnSpc>
              <a:spcBef>
                <a:spcPts val="600"/>
              </a:spcBef>
              <a:buFont typeface="Calibri" panose="020F0502020204030204" pitchFamily="34" charset="0"/>
              <a:buChar char="»"/>
              <a:defRPr sz="1800"/>
            </a:lvl4pPr>
            <a:lvl5pPr marL="914400" indent="-228600">
              <a:lnSpc>
                <a:spcPct val="105000"/>
              </a:lnSpc>
              <a:spcBef>
                <a:spcPts val="600"/>
              </a:spcBef>
              <a:buSzPct val="110000"/>
              <a:buFont typeface="Arial" panose="020B0604020202020204" pitchFamily="34" charset="0"/>
              <a:buChar char="•"/>
              <a:defRPr sz="1800"/>
            </a:lvl5pPr>
            <a:lvl6pPr marL="1143000" indent="-228600">
              <a:lnSpc>
                <a:spcPct val="105000"/>
              </a:lnSpc>
              <a:spcBef>
                <a:spcPts val="600"/>
              </a:spcBef>
              <a:buFont typeface="Calibri" panose="020F0502020204030204" pitchFamily="34" charset="0"/>
              <a:buChar char="–"/>
              <a:defRPr sz="1800"/>
            </a:lvl6pPr>
          </a:lstStyle>
          <a:p>
            <a:pPr marL="0" marR="0" lvl="0" indent="0" algn="l" defTabSz="685800" rtl="0" eaLnBrk="1" fontAlgn="auto" latinLnBrk="0" hangingPunct="1">
              <a:lnSpc>
                <a:spcPct val="105000"/>
              </a:lnSpc>
              <a:spcBef>
                <a:spcPts val="450"/>
              </a:spcBef>
              <a:spcAft>
                <a:spcPts val="0"/>
              </a:spcAft>
              <a:buClrTx/>
              <a:buSzPct val="100000"/>
              <a:buFont typeface="Arial" panose="020B0604020202020204" pitchFamily="34" charset="0"/>
              <a:buNone/>
              <a:tabLst/>
              <a:defRPr/>
            </a:pPr>
            <a:r>
              <a:rPr lang="en-US" dirty="0"/>
              <a:t>Click here to add text, or click on an icon below to add a table, chart, SmartArt object, or picture. Use “Increase List Level” and “Decrease List Level” icons in the “Paragraph” group on the “Home” tab to move between text without bullets and text with bullets.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8" name="Note Placeholder 3">
            <a:extLst>
              <a:ext uri="{FF2B5EF4-FFF2-40B4-BE49-F238E27FC236}">
                <a16:creationId xmlns:a16="http://schemas.microsoft.com/office/drawing/2014/main" id="{73B0D49A-7CCD-4481-B665-34C6068F55EE}"/>
              </a:ext>
            </a:extLst>
          </p:cNvPr>
          <p:cNvSpPr>
            <a:spLocks noGrp="1"/>
          </p:cNvSpPr>
          <p:nvPr>
            <p:ph type="body" sz="quarter" idx="14" hasCustomPrompt="1"/>
          </p:nvPr>
        </p:nvSpPr>
        <p:spPr>
          <a:xfrm>
            <a:off x="457201" y="5806276"/>
            <a:ext cx="11277600" cy="338328"/>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4" name="Slide Number Placeholder 3">
            <a:extLst>
              <a:ext uri="{FF2B5EF4-FFF2-40B4-BE49-F238E27FC236}">
                <a16:creationId xmlns:a16="http://schemas.microsoft.com/office/drawing/2014/main" id="{EFD9C164-CE55-445D-898D-97B029631EDA}"/>
              </a:ext>
            </a:extLst>
          </p:cNvPr>
          <p:cNvSpPr>
            <a:spLocks noGrp="1"/>
          </p:cNvSpPr>
          <p:nvPr>
            <p:ph type="sldNum" sz="quarter" idx="16"/>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832287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p>
            <a:r>
              <a:rPr lang="en-US" dirty="0"/>
              <a:t>Copyright © 20XX American Institutes for Research. All rights reserved.</a:t>
            </a:r>
          </a:p>
        </p:txBody>
      </p:sp>
      <p:sp>
        <p:nvSpPr>
          <p:cNvPr id="7" name="Text Placeholder 6"/>
          <p:cNvSpPr>
            <a:spLocks noGrp="1"/>
          </p:cNvSpPr>
          <p:nvPr>
            <p:ph type="body" sz="quarter" idx="14" hasCustomPrompt="1"/>
          </p:nvPr>
        </p:nvSpPr>
        <p:spPr>
          <a:xfrm>
            <a:off x="457200" y="949952"/>
            <a:ext cx="8540750" cy="355600"/>
          </a:xfrm>
        </p:spPr>
        <p:txBody>
          <a:bodyPr/>
          <a:lstStyle>
            <a:lvl1pPr marL="0" indent="0" algn="ctr">
              <a:lnSpc>
                <a:spcPct val="100000"/>
              </a:lnSpc>
              <a:spcBef>
                <a:spcPts val="0"/>
              </a:spcBef>
              <a:buNone/>
              <a:defRPr cap="all" baseline="0">
                <a:solidFill>
                  <a:schemeClr val="bg1"/>
                </a:solidFill>
              </a:defRPr>
            </a:lvl1pPr>
            <a:lvl2pPr marL="320040" indent="0" algn="ctr">
              <a:lnSpc>
                <a:spcPct val="100000"/>
              </a:lnSpc>
              <a:spcBef>
                <a:spcPts val="0"/>
              </a:spcBef>
              <a:buNone/>
              <a:defRPr>
                <a:solidFill>
                  <a:schemeClr val="bg1"/>
                </a:solidFill>
              </a:defRPr>
            </a:lvl2pPr>
            <a:lvl3pPr marL="685800" indent="0" algn="ctr">
              <a:lnSpc>
                <a:spcPct val="100000"/>
              </a:lnSpc>
              <a:spcBef>
                <a:spcPts val="0"/>
              </a:spcBef>
              <a:buNone/>
              <a:defRPr>
                <a:solidFill>
                  <a:schemeClr val="bg1"/>
                </a:solidFill>
              </a:defRPr>
            </a:lvl3pPr>
            <a:lvl4pPr marL="1005840" indent="0" algn="ctr">
              <a:lnSpc>
                <a:spcPct val="100000"/>
              </a:lnSpc>
              <a:spcBef>
                <a:spcPts val="0"/>
              </a:spcBef>
              <a:buNone/>
              <a:defRPr>
                <a:solidFill>
                  <a:schemeClr val="bg1"/>
                </a:solidFill>
              </a:defRPr>
            </a:lvl4pPr>
            <a:lvl5pPr marL="1325880" indent="0" algn="ctr">
              <a:lnSpc>
                <a:spcPct val="100000"/>
              </a:lnSpc>
              <a:spcBef>
                <a:spcPts val="0"/>
              </a:spcBef>
              <a:buNone/>
              <a:defRPr>
                <a:solidFill>
                  <a:schemeClr val="bg1"/>
                </a:solidFill>
              </a:defRPr>
            </a:lvl5pPr>
          </a:lstStyle>
          <a:p>
            <a:pPr lvl="0"/>
            <a:r>
              <a:rPr lang="en-US" dirty="0"/>
              <a:t>Presentation Purpose or Location | Month 20XX</a:t>
            </a:r>
          </a:p>
        </p:txBody>
      </p:sp>
      <p:sp>
        <p:nvSpPr>
          <p:cNvPr id="15" name="Title"/>
          <p:cNvSpPr>
            <a:spLocks noGrp="1"/>
          </p:cNvSpPr>
          <p:nvPr userDrawn="1">
            <p:ph type="title" hasCustomPrompt="1"/>
          </p:nvPr>
        </p:nvSpPr>
        <p:spPr>
          <a:xfrm>
            <a:off x="457200" y="1456246"/>
            <a:ext cx="8540496" cy="2031325"/>
          </a:xfrm>
          <a:prstGeom prst="rect">
            <a:avLst/>
          </a:prstGeom>
          <a:ln>
            <a:noFill/>
          </a:ln>
        </p:spPr>
        <p:txBody>
          <a:bodyPr vert="horz" wrap="square" lIns="0" tIns="0" rIns="0" bIns="0" rtlCol="0" anchor="t" anchorCtr="0">
            <a:normAutofit/>
          </a:bodyPr>
          <a:lstStyle>
            <a:lvl1pPr algn="ctr">
              <a:lnSpc>
                <a:spcPct val="100000"/>
              </a:lnSpc>
              <a:defRPr sz="6600" b="0" i="0" cap="all" spc="0" baseline="0">
                <a:solidFill>
                  <a:schemeClr val="bg1"/>
                </a:solidFill>
                <a:latin typeface="+mj-lt"/>
                <a:ea typeface="Arial Narrow" panose="020B0606020202030204" pitchFamily="34" charset="0"/>
                <a:cs typeface="Calibri"/>
              </a:defRPr>
            </a:lvl1pPr>
          </a:lstStyle>
          <a:p>
            <a:r>
              <a:rPr lang="en-US" dirty="0"/>
              <a:t>Presentation Title</a:t>
            </a:r>
          </a:p>
        </p:txBody>
      </p:sp>
      <p:sp>
        <p:nvSpPr>
          <p:cNvPr id="16" name="Subtitle"/>
          <p:cNvSpPr>
            <a:spLocks noGrp="1"/>
          </p:cNvSpPr>
          <p:nvPr userDrawn="1">
            <p:ph type="subTitle" idx="1" hasCustomPrompt="1"/>
          </p:nvPr>
        </p:nvSpPr>
        <p:spPr>
          <a:xfrm>
            <a:off x="457200" y="3638265"/>
            <a:ext cx="8540496" cy="369332"/>
          </a:xfrm>
          <a:prstGeom prst="rect">
            <a:avLst/>
          </a:prstGeom>
          <a:ln>
            <a:noFill/>
          </a:ln>
        </p:spPr>
        <p:txBody>
          <a:bodyPr wrap="square" lIns="0" rIns="0" anchor="b" anchorCtr="0">
            <a:normAutofit/>
          </a:bodyPr>
          <a:lstStyle>
            <a:lvl1pPr marL="0" indent="0" algn="ctr">
              <a:lnSpc>
                <a:spcPct val="100000"/>
              </a:lnSpc>
              <a:spcBef>
                <a:spcPts val="0"/>
              </a:spcBef>
              <a:buNone/>
              <a:defRPr sz="2400" b="0" i="0" cap="all" spc="0" baseline="0">
                <a:solidFill>
                  <a:schemeClr val="bg1"/>
                </a:solidFill>
                <a:latin typeface="+mj-lt"/>
                <a:ea typeface="Arial Narrow" panose="020B0606020202030204" pitchFamily="34" charset="0"/>
                <a:cs typeface="Calibri"/>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4" name="Text Placeholder 3"/>
          <p:cNvSpPr>
            <a:spLocks noGrp="1"/>
          </p:cNvSpPr>
          <p:nvPr>
            <p:ph type="body" sz="quarter" idx="13" hasCustomPrompt="1"/>
          </p:nvPr>
        </p:nvSpPr>
        <p:spPr>
          <a:xfrm>
            <a:off x="457200" y="4158290"/>
            <a:ext cx="8540750" cy="803275"/>
          </a:xfrm>
        </p:spPr>
        <p:txBody>
          <a:bodyPr>
            <a:noAutofit/>
          </a:bodyPr>
          <a:lstStyle>
            <a:lvl1pPr marL="0" indent="0" algn="ctr">
              <a:lnSpc>
                <a:spcPct val="100000"/>
              </a:lnSpc>
              <a:spcBef>
                <a:spcPts val="0"/>
              </a:spcBef>
              <a:buNone/>
              <a:defRPr sz="1800" baseline="0">
                <a:solidFill>
                  <a:schemeClr val="bg1"/>
                </a:solidFill>
              </a:defRPr>
            </a:lvl1pPr>
            <a:lvl2pPr marL="320040" indent="0">
              <a:buNone/>
              <a:defRPr>
                <a:solidFill>
                  <a:schemeClr val="bg1"/>
                </a:solidFill>
              </a:defRPr>
            </a:lvl2pPr>
            <a:lvl3pPr marL="685800" indent="0">
              <a:buNone/>
              <a:defRPr>
                <a:solidFill>
                  <a:schemeClr val="bg1"/>
                </a:solidFill>
              </a:defRPr>
            </a:lvl3pPr>
            <a:lvl4pPr marL="1005840" indent="0">
              <a:buNone/>
              <a:defRPr>
                <a:solidFill>
                  <a:schemeClr val="bg1"/>
                </a:solidFill>
              </a:defRPr>
            </a:lvl4pPr>
            <a:lvl5pPr marL="1325880" indent="0">
              <a:buNone/>
              <a:defRPr>
                <a:solidFill>
                  <a:schemeClr val="bg1"/>
                </a:solidFill>
              </a:defRPr>
            </a:lvl5pPr>
          </a:lstStyle>
          <a:p>
            <a:pPr lvl="0"/>
            <a:r>
              <a:rPr lang="en-US" dirty="0"/>
              <a:t>Presenter’s Name | Presenter’s Name | Presenter’s Name</a:t>
            </a:r>
            <a:br>
              <a:rPr lang="en-US" dirty="0"/>
            </a:br>
            <a:r>
              <a:rPr lang="en-US" dirty="0"/>
              <a:t>or</a:t>
            </a:r>
          </a:p>
          <a:p>
            <a:pPr lvl="0"/>
            <a:r>
              <a:rPr lang="en-US" dirty="0"/>
              <a:t>Presenter’s Name, Title | Presenter’s Name, Title</a:t>
            </a:r>
          </a:p>
        </p:txBody>
      </p:sp>
    </p:spTree>
    <p:extLst>
      <p:ext uri="{BB962C8B-B14F-4D97-AF65-F5344CB8AC3E}">
        <p14:creationId xmlns:p14="http://schemas.microsoft.com/office/powerpoint/2010/main" val="1000521312"/>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44E2A-7293-4E67-901A-FB06DEF22D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DB79C1-B0F4-4D9D-A1F2-A2CFA3BFD2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4EF4AF-725B-4D89-987C-187B03FCFF8E}"/>
              </a:ext>
            </a:extLst>
          </p:cNvPr>
          <p:cNvSpPr>
            <a:spLocks noGrp="1"/>
          </p:cNvSpPr>
          <p:nvPr>
            <p:ph type="dt" sz="half" idx="10"/>
          </p:nvPr>
        </p:nvSpPr>
        <p:spPr/>
        <p:txBody>
          <a:bodyPr/>
          <a:lstStyle/>
          <a:p>
            <a:fld id="{C720254C-CD87-4298-A16D-7A389A650BFB}" type="datetimeFigureOut">
              <a:rPr lang="en-US" smtClean="0"/>
              <a:t>8/16/2021</a:t>
            </a:fld>
            <a:endParaRPr lang="en-US"/>
          </a:p>
        </p:txBody>
      </p:sp>
      <p:sp>
        <p:nvSpPr>
          <p:cNvPr id="5" name="Footer Placeholder 4">
            <a:extLst>
              <a:ext uri="{FF2B5EF4-FFF2-40B4-BE49-F238E27FC236}">
                <a16:creationId xmlns:a16="http://schemas.microsoft.com/office/drawing/2014/main" id="{A7471E19-255D-4FFB-80DE-43651FAFE0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81464-A931-4449-886B-6B3DC3441664}"/>
              </a:ext>
            </a:extLst>
          </p:cNvPr>
          <p:cNvSpPr>
            <a:spLocks noGrp="1"/>
          </p:cNvSpPr>
          <p:nvPr>
            <p:ph type="sldNum" sz="quarter" idx="12"/>
          </p:nvPr>
        </p:nvSpPr>
        <p:spPr/>
        <p:txBody>
          <a:bodyPr/>
          <a:lstStyle/>
          <a:p>
            <a:fld id="{E9F2B062-96F9-434E-8FE0-4F7253E661CB}" type="slidenum">
              <a:rPr lang="en-US" smtClean="0"/>
              <a:t>‹#›</a:t>
            </a:fld>
            <a:endParaRPr lang="en-US"/>
          </a:p>
        </p:txBody>
      </p:sp>
    </p:spTree>
    <p:extLst>
      <p:ext uri="{BB962C8B-B14F-4D97-AF65-F5344CB8AC3E}">
        <p14:creationId xmlns:p14="http://schemas.microsoft.com/office/powerpoint/2010/main" val="8554290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EB2DC54-6EFB-4BE5-9559-C41CFF6343B4}"/>
              </a:ext>
            </a:extLst>
          </p:cNvPr>
          <p:cNvGrpSpPr/>
          <p:nvPr userDrawn="1"/>
        </p:nvGrpSpPr>
        <p:grpSpPr>
          <a:xfrm>
            <a:off x="0" y="0"/>
            <a:ext cx="12192000" cy="6858000"/>
            <a:chOff x="0" y="0"/>
            <a:chExt cx="9144000" cy="6858000"/>
          </a:xfrm>
        </p:grpSpPr>
        <p:pic>
          <p:nvPicPr>
            <p:cNvPr id="5" name="Picture 4">
              <a:extLst>
                <a:ext uri="{FF2B5EF4-FFF2-40B4-BE49-F238E27FC236}">
                  <a16:creationId xmlns:a16="http://schemas.microsoft.com/office/drawing/2014/main" id="{FBEE7E69-FB21-4C2A-B570-0E2107E582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grpSp>
          <p:nvGrpSpPr>
            <p:cNvPr id="14" name="Group 13">
              <a:extLst>
                <a:ext uri="{FF2B5EF4-FFF2-40B4-BE49-F238E27FC236}">
                  <a16:creationId xmlns:a16="http://schemas.microsoft.com/office/drawing/2014/main" id="{21771026-9032-46C3-BD6E-77762513857F}"/>
                </a:ext>
              </a:extLst>
            </p:cNvPr>
            <p:cNvGrpSpPr/>
            <p:nvPr userDrawn="1"/>
          </p:nvGrpSpPr>
          <p:grpSpPr>
            <a:xfrm>
              <a:off x="0" y="6464808"/>
              <a:ext cx="9144000" cy="393192"/>
              <a:chOff x="-4572000" y="7585269"/>
              <a:chExt cx="9144000" cy="393192"/>
            </a:xfrm>
          </p:grpSpPr>
          <p:sp>
            <p:nvSpPr>
              <p:cNvPr id="15" name="Text Placeholder 56">
                <a:extLst>
                  <a:ext uri="{FF2B5EF4-FFF2-40B4-BE49-F238E27FC236}">
                    <a16:creationId xmlns:a16="http://schemas.microsoft.com/office/drawing/2014/main" id="{01FC689D-6024-4D46-A343-4FC9AD2F2BDC}"/>
                  </a:ext>
                </a:extLst>
              </p:cNvPr>
              <p:cNvSpPr txBox="1">
                <a:spLocks/>
              </p:cNvSpPr>
              <p:nvPr/>
            </p:nvSpPr>
            <p:spPr>
              <a:xfrm>
                <a:off x="-4251064" y="7619536"/>
                <a:ext cx="3675888" cy="210312"/>
              </a:xfrm>
              <a:prstGeom prst="rect">
                <a:avLst/>
              </a:prstGeom>
            </p:spPr>
            <p:txBody>
              <a:bodyPr wrap="none" lIns="0" tIns="0" rIns="0" bIns="0" anchor="b" anchorCtr="0">
                <a:noAutofit/>
              </a:bodyPr>
              <a:lstStyle>
                <a:lvl1pPr marL="0" indent="0" algn="r" defTabSz="914400" rtl="0" eaLnBrk="1" latinLnBrk="0" hangingPunct="1">
                  <a:lnSpc>
                    <a:spcPct val="125000"/>
                  </a:lnSpc>
                  <a:spcBef>
                    <a:spcPts val="1800"/>
                  </a:spcBef>
                  <a:spcAft>
                    <a:spcPts val="0"/>
                  </a:spcAft>
                  <a:buFont typeface="Arial" panose="020B0604020202020204" pitchFamily="34" charset="0"/>
                  <a:buNone/>
                  <a:defRPr sz="1800" b="0" i="0" kern="1200" baseline="0">
                    <a:solidFill>
                      <a:schemeClr val="bg1"/>
                    </a:solidFill>
                    <a:latin typeface="Gill Sans" charset="0"/>
                    <a:ea typeface="Gill Sans" charset="0"/>
                    <a:cs typeface="Gill Sans" charset="0"/>
                  </a:defRPr>
                </a:lvl1pPr>
                <a:lvl2pPr marL="365125" indent="-365125"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2pPr>
                <a:lvl3pPr marL="731520" indent="-365760"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3pPr>
                <a:lvl4pPr marL="1097280" indent="-365760"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4pPr>
                <a:lvl5pPr marL="1463040" indent="-365125"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100" spc="150" dirty="0">
                    <a:solidFill>
                      <a:srgbClr val="FFFFFF"/>
                    </a:solidFill>
                    <a:latin typeface="Calibri"/>
                    <a:ea typeface="Calibri"/>
                    <a:cs typeface="Calibri"/>
                  </a:rPr>
                  <a:t>AMERICAN INSTITUTES FOR RESEARCH® | AIR.ORG</a:t>
                </a:r>
              </a:p>
            </p:txBody>
          </p:sp>
          <p:sp>
            <p:nvSpPr>
              <p:cNvPr id="16" name="Rectangle 15">
                <a:extLst>
                  <a:ext uri="{FF2B5EF4-FFF2-40B4-BE49-F238E27FC236}">
                    <a16:creationId xmlns:a16="http://schemas.microsoft.com/office/drawing/2014/main" id="{1EA02D61-E01E-4C46-AF14-93D8ACCD79DE}"/>
                  </a:ext>
                </a:extLst>
              </p:cNvPr>
              <p:cNvSpPr>
                <a:spLocks/>
              </p:cNvSpPr>
              <p:nvPr/>
            </p:nvSpPr>
            <p:spPr>
              <a:xfrm>
                <a:off x="2690696" y="7585269"/>
                <a:ext cx="1881303" cy="393192"/>
              </a:xfrm>
              <a:prstGeom prst="rect">
                <a:avLst/>
              </a:prstGeom>
              <a:solidFill>
                <a:schemeClr val="accent1"/>
              </a:solidFill>
              <a:ln w="12700" cap="flat" cmpd="sng" algn="ctr">
                <a:noFill/>
                <a:prstDash val="solid"/>
                <a:miter lim="800000"/>
              </a:ln>
              <a:effectLst/>
            </p:spPr>
            <p:txBody>
              <a:bodyPr rtlCol="0" anchor="ctr"/>
              <a:lstStyle/>
              <a:p>
                <a:pPr algn="ctr" defTabSz="914377">
                  <a:defRPr/>
                </a:pPr>
                <a:endParaRPr lang="en-US" sz="1800" kern="0" dirty="0">
                  <a:solidFill>
                    <a:srgbClr val="FFFFFF"/>
                  </a:solidFill>
                  <a:latin typeface="Gill Sans MT"/>
                </a:endParaRPr>
              </a:p>
            </p:txBody>
          </p:sp>
          <p:cxnSp>
            <p:nvCxnSpPr>
              <p:cNvPr id="17" name="Straight Connector 16">
                <a:extLst>
                  <a:ext uri="{FF2B5EF4-FFF2-40B4-BE49-F238E27FC236}">
                    <a16:creationId xmlns:a16="http://schemas.microsoft.com/office/drawing/2014/main" id="{4EB2275A-1CED-4A35-8F40-CC66BE46B5BA}"/>
                  </a:ext>
                </a:extLst>
              </p:cNvPr>
              <p:cNvCxnSpPr/>
              <p:nvPr/>
            </p:nvCxnSpPr>
            <p:spPr>
              <a:xfrm>
                <a:off x="-4572000" y="7585269"/>
                <a:ext cx="91440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3DDFC26-A2B3-4EAE-80DD-BB4315FE8357}"/>
                  </a:ext>
                </a:extLst>
              </p:cNvPr>
              <p:cNvCxnSpPr/>
              <p:nvPr/>
            </p:nvCxnSpPr>
            <p:spPr>
              <a:xfrm>
                <a:off x="-4251065" y="7585269"/>
                <a:ext cx="36758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4" name="Title 3"/>
          <p:cNvSpPr>
            <a:spLocks noGrp="1"/>
          </p:cNvSpPr>
          <p:nvPr>
            <p:ph type="title" hasCustomPrompt="1"/>
          </p:nvPr>
        </p:nvSpPr>
        <p:spPr>
          <a:xfrm>
            <a:off x="457200" y="1042416"/>
            <a:ext cx="8531352" cy="2852928"/>
          </a:xfrm>
        </p:spPr>
        <p:txBody>
          <a:bodyPr>
            <a:normAutofit/>
          </a:bodyPr>
          <a:lstStyle>
            <a:lvl1pPr>
              <a:defRPr sz="4200">
                <a:solidFill>
                  <a:schemeClr val="bg1"/>
                </a:solidFill>
              </a:defRPr>
            </a:lvl1pPr>
          </a:lstStyle>
          <a:p>
            <a:r>
              <a:rPr lang="en-US" dirty="0"/>
              <a:t>Section Header (Divider) Title</a:t>
            </a:r>
          </a:p>
        </p:txBody>
      </p:sp>
      <p:sp>
        <p:nvSpPr>
          <p:cNvPr id="9" name="Text Placeholder 8"/>
          <p:cNvSpPr>
            <a:spLocks noGrp="1"/>
          </p:cNvSpPr>
          <p:nvPr>
            <p:ph type="body" sz="quarter" idx="13" hasCustomPrompt="1"/>
          </p:nvPr>
        </p:nvSpPr>
        <p:spPr>
          <a:xfrm>
            <a:off x="457200" y="3922776"/>
            <a:ext cx="8531352" cy="1499616"/>
          </a:xfrm>
        </p:spPr>
        <p:txBody>
          <a:bodyPr>
            <a:normAutofit/>
          </a:bodyPr>
          <a:lstStyle>
            <a:lvl1pPr marL="0" indent="0">
              <a:spcBef>
                <a:spcPts val="0"/>
              </a:spcBef>
              <a:buNone/>
              <a:defRPr sz="2200">
                <a:solidFill>
                  <a:schemeClr val="bg1"/>
                </a:solidFill>
              </a:defRPr>
            </a:lvl1pPr>
            <a:lvl2pPr marL="320040" indent="0">
              <a:spcBef>
                <a:spcPts val="0"/>
              </a:spcBef>
              <a:buNone/>
              <a:defRPr>
                <a:solidFill>
                  <a:schemeClr val="bg1"/>
                </a:solidFill>
              </a:defRPr>
            </a:lvl2pPr>
            <a:lvl3pPr marL="685800" indent="0">
              <a:spcBef>
                <a:spcPts val="0"/>
              </a:spcBef>
              <a:buNone/>
              <a:defRPr>
                <a:solidFill>
                  <a:schemeClr val="bg1"/>
                </a:solidFill>
              </a:defRPr>
            </a:lvl3pPr>
            <a:lvl4pPr marL="1005840" indent="0">
              <a:spcBef>
                <a:spcPts val="0"/>
              </a:spcBef>
              <a:buNone/>
              <a:defRPr>
                <a:solidFill>
                  <a:schemeClr val="bg1"/>
                </a:solidFill>
              </a:defRPr>
            </a:lvl4pPr>
            <a:lvl5pPr marL="1325880" indent="0">
              <a:spcBef>
                <a:spcPts val="0"/>
              </a:spcBef>
              <a:buNone/>
              <a:defRPr>
                <a:solidFill>
                  <a:schemeClr val="bg1"/>
                </a:solidFill>
              </a:defRPr>
            </a:lvl5pPr>
          </a:lstStyle>
          <a:p>
            <a:pPr lvl="0"/>
            <a:r>
              <a:rPr lang="en-US" dirty="0"/>
              <a:t>Additional information about this section (optional)</a:t>
            </a:r>
          </a:p>
        </p:txBody>
      </p:sp>
      <p:sp>
        <p:nvSpPr>
          <p:cNvPr id="6" name="Slide Number"/>
          <p:cNvSpPr>
            <a:spLocks noGrp="1"/>
          </p:cNvSpPr>
          <p:nvPr>
            <p:ph type="sldNum" sz="quarter" idx="12"/>
          </p:nvPr>
        </p:nvSpPr>
        <p:spPr>
          <a:xfrm>
            <a:off x="11881762" y="6592825"/>
            <a:ext cx="200911" cy="153888"/>
          </a:xfrm>
          <a:prstGeom prst="rect">
            <a:avLst/>
          </a:prstGeom>
        </p:spPr>
        <p:txBody>
          <a:bodyPr/>
          <a:lstStyle>
            <a:lvl1pPr>
              <a:defRPr>
                <a:solidFill>
                  <a:srgbClr val="B9BBBE"/>
                </a:solidFill>
              </a:defRPr>
            </a:lvl1pPr>
          </a:lstStyle>
          <a:p>
            <a:fld id="{BABF4E83-61DB-418F-A99F-17BC9BB58EF6}" type="slidenum">
              <a:rPr lang="en-US" smtClean="0"/>
              <a:pPr/>
              <a:t>‹#›</a:t>
            </a:fld>
            <a:endParaRPr lang="en-US" dirty="0"/>
          </a:p>
        </p:txBody>
      </p:sp>
    </p:spTree>
    <p:extLst>
      <p:ext uri="{BB962C8B-B14F-4D97-AF65-F5344CB8AC3E}">
        <p14:creationId xmlns:p14="http://schemas.microsoft.com/office/powerpoint/2010/main" val="2238687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Dar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922608-6B3C-43C0-AE8F-97C74A23744F}"/>
              </a:ext>
            </a:extLst>
          </p:cNvPr>
          <p:cNvSpPr>
            <a:spLocks noGrp="1"/>
          </p:cNvSpPr>
          <p:nvPr>
            <p:ph type="title" hasCustomPrompt="1"/>
          </p:nvPr>
        </p:nvSpPr>
        <p:spPr>
          <a:xfrm>
            <a:off x="458724" y="0"/>
            <a:ext cx="11274552" cy="1051560"/>
          </a:xfrm>
        </p:spPr>
        <p:txBody>
          <a:bodyPr/>
          <a:lstStyle>
            <a:lvl1pPr>
              <a:defRPr/>
            </a:lvl1pPr>
          </a:lstStyle>
          <a:p>
            <a:r>
              <a:rPr lang="en-US" dirty="0"/>
              <a:t>Agenda</a:t>
            </a:r>
          </a:p>
        </p:txBody>
      </p:sp>
      <p:sp>
        <p:nvSpPr>
          <p:cNvPr id="24" name="Text Placeholder"/>
          <p:cNvSpPr>
            <a:spLocks noGrp="1"/>
          </p:cNvSpPr>
          <p:nvPr userDrawn="1">
            <p:ph type="body" sz="quarter" idx="10" hasCustomPrompt="1"/>
          </p:nvPr>
        </p:nvSpPr>
        <p:spPr>
          <a:xfrm>
            <a:off x="458724" y="1307592"/>
            <a:ext cx="11274552" cy="4498848"/>
          </a:xfrm>
        </p:spPr>
        <p:txBody>
          <a:bodyPr tIns="0" anchor="t" anchorCtr="0">
            <a:normAutofit/>
          </a:bodyPr>
          <a:lstStyle>
            <a:lvl1pPr marL="457200" indent="-457200">
              <a:lnSpc>
                <a:spcPct val="125000"/>
              </a:lnSpc>
              <a:spcBef>
                <a:spcPts val="1800"/>
              </a:spcBef>
              <a:buClr>
                <a:schemeClr val="tx1"/>
              </a:buClr>
              <a:buFont typeface="+mj-lt"/>
              <a:buAutoNum type="arabicPeriod"/>
              <a:defRPr sz="2400" baseline="0"/>
            </a:lvl1pPr>
            <a:lvl2pPr marL="914400" indent="-457200">
              <a:lnSpc>
                <a:spcPct val="125000"/>
              </a:lnSpc>
              <a:spcBef>
                <a:spcPts val="600"/>
              </a:spcBef>
              <a:buClr>
                <a:schemeClr val="tx1"/>
              </a:buClr>
              <a:buFont typeface="+mj-lt"/>
              <a:buAutoNum type="alphaLcPeriod"/>
              <a:defRPr sz="2400"/>
            </a:lvl2pPr>
            <a:lvl3pPr marL="1371600" indent="-457200">
              <a:lnSpc>
                <a:spcPct val="125000"/>
              </a:lnSpc>
              <a:spcBef>
                <a:spcPts val="600"/>
              </a:spcBef>
              <a:buClr>
                <a:schemeClr val="tx1"/>
              </a:buClr>
              <a:buFont typeface="+mj-lt"/>
              <a:buAutoNum type="romanLcPeriod"/>
              <a:defRPr sz="2400"/>
            </a:lvl3pPr>
            <a:lvl4pPr marL="1828800" indent="-457200">
              <a:lnSpc>
                <a:spcPct val="125000"/>
              </a:lnSpc>
              <a:spcBef>
                <a:spcPts val="600"/>
              </a:spcBef>
              <a:buClr>
                <a:schemeClr val="tx1"/>
              </a:buClr>
              <a:buSzPct val="100000"/>
              <a:buFont typeface="+mj-lt"/>
              <a:buAutoNum type="arabicParenR"/>
              <a:defRPr sz="2400" baseline="0"/>
            </a:lvl4pPr>
            <a:lvl5pPr marL="2286000" indent="-457200">
              <a:lnSpc>
                <a:spcPct val="125000"/>
              </a:lnSpc>
              <a:spcBef>
                <a:spcPts val="600"/>
              </a:spcBef>
              <a:buClr>
                <a:schemeClr val="tx1"/>
              </a:buClr>
              <a:buFont typeface="+mj-lt"/>
              <a:buAutoNum type="alphaLcParenR"/>
              <a:defRPr sz="2400"/>
            </a:lvl5pPr>
          </a:lstStyle>
          <a:p>
            <a:pPr lvl="0"/>
            <a:r>
              <a:rPr lang="en-US" dirty="0"/>
              <a:t>Click to insert agenda items.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Second agenda item</a:t>
            </a:r>
          </a:p>
          <a:p>
            <a:pPr lvl="0"/>
            <a:r>
              <a:rPr lang="en-US" dirty="0"/>
              <a:t>Third agenda item</a:t>
            </a:r>
          </a:p>
        </p:txBody>
      </p:sp>
      <p:sp>
        <p:nvSpPr>
          <p:cNvPr id="4" name="Slide Number Placeholder 3">
            <a:extLst>
              <a:ext uri="{FF2B5EF4-FFF2-40B4-BE49-F238E27FC236}">
                <a16:creationId xmlns:a16="http://schemas.microsoft.com/office/drawing/2014/main" id="{8C33D54C-4736-431C-85E9-EA915A2244E2}"/>
              </a:ext>
            </a:extLst>
          </p:cNvPr>
          <p:cNvSpPr>
            <a:spLocks noGrp="1"/>
          </p:cNvSpPr>
          <p:nvPr>
            <p:ph type="sldNum" sz="quarter" idx="12"/>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590739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Divider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DD9749A-ABD0-7547-A474-005AEE004704}"/>
              </a:ext>
            </a:extLst>
          </p:cNvPr>
          <p:cNvSpPr/>
          <p:nvPr userDrawn="1"/>
        </p:nvSpPr>
        <p:spPr>
          <a:xfrm>
            <a:off x="0" y="0"/>
            <a:ext cx="12192000" cy="129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Logo of American Institutes for Research. Advancing Evidence. Improving Lives.">
            <a:extLst>
              <a:ext uri="{FF2B5EF4-FFF2-40B4-BE49-F238E27FC236}">
                <a16:creationId xmlns:a16="http://schemas.microsoft.com/office/drawing/2014/main" id="{FDBBDD82-F3D6-41D8-AE2F-3D8C22291C07}"/>
              </a:ext>
            </a:extLst>
          </p:cNvPr>
          <p:cNvPicPr>
            <a:picLocks noChangeAspect="1"/>
          </p:cNvPicPr>
          <p:nvPr userDrawn="1"/>
        </p:nvPicPr>
        <p:blipFill>
          <a:blip r:embed="rId3"/>
          <a:stretch>
            <a:fillRect/>
          </a:stretch>
        </p:blipFill>
        <p:spPr>
          <a:xfrm>
            <a:off x="9947324" y="554774"/>
            <a:ext cx="1406474" cy="712387"/>
          </a:xfrm>
          <a:prstGeom prst="rect">
            <a:avLst/>
          </a:prstGeom>
        </p:spPr>
      </p:pic>
      <p:sp>
        <p:nvSpPr>
          <p:cNvPr id="2" name="Title 1">
            <a:extLst>
              <a:ext uri="{FF2B5EF4-FFF2-40B4-BE49-F238E27FC236}">
                <a16:creationId xmlns:a16="http://schemas.microsoft.com/office/drawing/2014/main" id="{BE103A7B-8838-0344-AFBC-927F05E302E6}"/>
              </a:ext>
            </a:extLst>
          </p:cNvPr>
          <p:cNvSpPr>
            <a:spLocks noGrp="1"/>
          </p:cNvSpPr>
          <p:nvPr>
            <p:ph type="ctrTitle"/>
          </p:nvPr>
        </p:nvSpPr>
        <p:spPr>
          <a:xfrm>
            <a:off x="457200" y="1267161"/>
            <a:ext cx="10515600" cy="2108110"/>
          </a:xfrm>
        </p:spPr>
        <p:txBody>
          <a:bodyPr anchor="b">
            <a:normAutofit/>
          </a:bodyPr>
          <a:lstStyle>
            <a:lvl1pPr algn="l">
              <a:defRPr sz="4500" b="0">
                <a:solidFill>
                  <a:schemeClr val="bg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1E046CC7-33CA-0343-B226-D13B5AA5BB3C}"/>
              </a:ext>
            </a:extLst>
          </p:cNvPr>
          <p:cNvCxnSpPr/>
          <p:nvPr userDrawn="1"/>
        </p:nvCxnSpPr>
        <p:spPr>
          <a:xfrm>
            <a:off x="457200" y="3607347"/>
            <a:ext cx="1580535"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A084FAC7-B699-5C43-941C-43B27DBDD813}"/>
              </a:ext>
            </a:extLst>
          </p:cNvPr>
          <p:cNvSpPr>
            <a:spLocks noGrp="1"/>
          </p:cNvSpPr>
          <p:nvPr>
            <p:ph type="subTitle" idx="1"/>
          </p:nvPr>
        </p:nvSpPr>
        <p:spPr>
          <a:xfrm>
            <a:off x="457200" y="3842377"/>
            <a:ext cx="10515599"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Slide Number Placeholder 4">
            <a:extLst>
              <a:ext uri="{FF2B5EF4-FFF2-40B4-BE49-F238E27FC236}">
                <a16:creationId xmlns:a16="http://schemas.microsoft.com/office/drawing/2014/main" id="{BC163DE3-E388-45D5-B3D3-7659175CF3BB}"/>
              </a:ext>
            </a:extLst>
          </p:cNvPr>
          <p:cNvSpPr>
            <a:spLocks noGrp="1"/>
          </p:cNvSpPr>
          <p:nvPr>
            <p:ph type="sldNum" sz="quarter" idx="11"/>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
        <p:nvSpPr>
          <p:cNvPr id="9" name="TextBox 8">
            <a:extLst>
              <a:ext uri="{FF2B5EF4-FFF2-40B4-BE49-F238E27FC236}">
                <a16:creationId xmlns:a16="http://schemas.microsoft.com/office/drawing/2014/main" id="{E9EA62D6-46F1-4DD5-8EA1-03F1F9EFD7A6}"/>
              </a:ext>
            </a:extLst>
          </p:cNvPr>
          <p:cNvSpPr txBox="1"/>
          <p:nvPr userDrawn="1"/>
        </p:nvSpPr>
        <p:spPr>
          <a:xfrm>
            <a:off x="787400" y="6330823"/>
            <a:ext cx="2413000" cy="429768"/>
          </a:xfrm>
          <a:prstGeom prst="rect">
            <a:avLst/>
          </a:prstGeom>
        </p:spPr>
        <p:txBody>
          <a:bodyPr vert="horz" lIns="0" tIns="45720" rIns="91440" bIns="45720" rtlCol="0" anchor="ctr"/>
          <a:lstStyle>
            <a:defPPr>
              <a:defRPr lang="en-US"/>
            </a:defPPr>
            <a:lvl1pPr>
              <a:defRPr sz="1000" spc="300">
                <a:solidFill>
                  <a:schemeClr val="bg1"/>
                </a:solidFill>
                <a:ea typeface="Calibri"/>
                <a:cs typeface="Calibri"/>
              </a:defRPr>
            </a:lvl1pPr>
          </a:lstStyle>
          <a:p>
            <a:pPr lvl="0"/>
            <a:r>
              <a:rPr lang="en-US" dirty="0">
                <a:solidFill>
                  <a:schemeClr val="bg2"/>
                </a:solidFill>
              </a:rPr>
              <a:t>| AIR.ORG</a:t>
            </a:r>
          </a:p>
        </p:txBody>
      </p:sp>
    </p:spTree>
    <p:extLst>
      <p:ext uri="{BB962C8B-B14F-4D97-AF65-F5344CB8AC3E}">
        <p14:creationId xmlns:p14="http://schemas.microsoft.com/office/powerpoint/2010/main" val="2159741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Dark">
    <p:bg>
      <p:bgPr>
        <a:solidFill>
          <a:srgbClr val="FFFFFF"/>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3499E5-29E8-4432-9BA9-36DDCEB8971F}"/>
              </a:ext>
            </a:extLst>
          </p:cNvPr>
          <p:cNvSpPr>
            <a:spLocks noGrp="1"/>
          </p:cNvSpPr>
          <p:nvPr>
            <p:ph type="title" hasCustomPrompt="1"/>
          </p:nvPr>
        </p:nvSpPr>
        <p:spPr/>
        <p:txBody>
          <a:bodyPr/>
          <a:lstStyle>
            <a:lvl1pPr>
              <a:defRPr/>
            </a:lvl1pPr>
          </a:lstStyle>
          <a:p>
            <a:r>
              <a:rPr lang="en-US" dirty="0"/>
              <a:t>Title and Content</a:t>
            </a:r>
          </a:p>
        </p:txBody>
      </p:sp>
      <p:sp>
        <p:nvSpPr>
          <p:cNvPr id="5" name="Content Placeholder 4">
            <a:extLst>
              <a:ext uri="{FF2B5EF4-FFF2-40B4-BE49-F238E27FC236}">
                <a16:creationId xmlns:a16="http://schemas.microsoft.com/office/drawing/2014/main" id="{91CEAEE3-00A2-4A16-A25C-835906E99E4C}"/>
              </a:ext>
            </a:extLst>
          </p:cNvPr>
          <p:cNvSpPr>
            <a:spLocks noGrp="1"/>
          </p:cNvSpPr>
          <p:nvPr>
            <p:ph sz="quarter" idx="17" hasCustomPrompt="1"/>
          </p:nvPr>
        </p:nvSpPr>
        <p:spPr>
          <a:xfrm>
            <a:off x="457200" y="1307592"/>
            <a:ext cx="11274425" cy="4498848"/>
          </a:xfrm>
        </p:spPr>
        <p:txBody>
          <a:bodyPr/>
          <a:lstStyle>
            <a:lvl1pPr>
              <a:defRPr/>
            </a:lvl1pPr>
            <a:lvl4pPr>
              <a:defRPr/>
            </a:lvl4pPr>
          </a:lstStyle>
          <a:p>
            <a:pPr lvl="0"/>
            <a:r>
              <a:rPr lang="en-US" dirty="0"/>
              <a:t>Bullet 1. Click here to add text or click on an icon below to add a table, graph, SmartArt object, or picture. The first text level has no bullet. Use the Increase List Level and Decrease List Level icons in the Paragraph group on the Home tab to move between first level (no bullet) and second level (round bullet) text.</a:t>
            </a:r>
          </a:p>
          <a:p>
            <a:pPr lvl="1"/>
            <a:r>
              <a:rPr lang="en-US" dirty="0"/>
              <a:t>Bullet 2</a:t>
            </a:r>
          </a:p>
          <a:p>
            <a:pPr lvl="2"/>
            <a:r>
              <a:rPr lang="en-US" dirty="0"/>
              <a:t>Bullet 3</a:t>
            </a:r>
          </a:p>
          <a:p>
            <a:pPr lvl="3"/>
            <a:r>
              <a:rPr lang="en-US" dirty="0"/>
              <a:t>Bullet 4</a:t>
            </a:r>
          </a:p>
          <a:p>
            <a:pPr lvl="4"/>
            <a:r>
              <a:rPr lang="en-US" dirty="0"/>
              <a:t>Bullet 5</a:t>
            </a:r>
          </a:p>
        </p:txBody>
      </p:sp>
      <p:sp>
        <p:nvSpPr>
          <p:cNvPr id="23" name="Note Placeholder 3">
            <a:extLst>
              <a:ext uri="{FF2B5EF4-FFF2-40B4-BE49-F238E27FC236}">
                <a16:creationId xmlns:a16="http://schemas.microsoft.com/office/drawing/2014/main" id="{FA0D4DFA-B38E-4523-8B37-BBEE0BDDE72E}"/>
              </a:ext>
            </a:extLst>
          </p:cNvPr>
          <p:cNvSpPr>
            <a:spLocks noGrp="1"/>
          </p:cNvSpPr>
          <p:nvPr>
            <p:ph type="body" sz="quarter" idx="14" hasCustomPrompt="1"/>
          </p:nvPr>
        </p:nvSpPr>
        <p:spPr>
          <a:xfrm>
            <a:off x="457201" y="5806276"/>
            <a:ext cx="11277600" cy="338328"/>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4" name="Slide Number Placeholder 3">
            <a:extLst>
              <a:ext uri="{FF2B5EF4-FFF2-40B4-BE49-F238E27FC236}">
                <a16:creationId xmlns:a16="http://schemas.microsoft.com/office/drawing/2014/main" id="{01599495-C9B8-4C2D-9C15-1666A27035A9}"/>
              </a:ext>
            </a:extLst>
          </p:cNvPr>
          <p:cNvSpPr>
            <a:spLocks noGrp="1"/>
          </p:cNvSpPr>
          <p:nvPr>
            <p:ph type="sldNum" sz="quarter" idx="16"/>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1636284992"/>
      </p:ext>
    </p:extLst>
  </p:cSld>
  <p:clrMapOvr>
    <a:masterClrMapping/>
  </p:clrMapOvr>
  <p:extLst>
    <p:ext uri="{DCECCB84-F9BA-43D5-87BE-67443E8EF086}">
      <p15:sldGuideLst xmlns:p15="http://schemas.microsoft.com/office/powerpoint/2012/main">
        <p15:guide id="1" orient="horz" pos="600">
          <p15:clr>
            <a:srgbClr val="FBAE40"/>
          </p15:clr>
        </p15:guide>
        <p15:guide id="2" pos="288">
          <p15:clr>
            <a:srgbClr val="FBAE40"/>
          </p15:clr>
        </p15:guide>
        <p15:guide id="3" pos="73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rst Level No Bulle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First Level No Bullet Layout</a:t>
            </a:r>
          </a:p>
        </p:txBody>
      </p:sp>
      <p:sp>
        <p:nvSpPr>
          <p:cNvPr id="4" name="Content Placeholder 3"/>
          <p:cNvSpPr>
            <a:spLocks noGrp="1"/>
          </p:cNvSpPr>
          <p:nvPr>
            <p:ph sz="quarter" idx="14" hasCustomPrompt="1"/>
          </p:nvPr>
        </p:nvSpPr>
        <p:spPr>
          <a:xfrm>
            <a:off x="457200" y="1307592"/>
            <a:ext cx="11274552" cy="4498848"/>
          </a:xfrm>
        </p:spPr>
        <p:txBody>
          <a:bodyPr>
            <a:noAutofit/>
          </a:bodyPr>
          <a:lstStyle>
            <a:lvl1pPr marL="0" indent="0">
              <a:lnSpc>
                <a:spcPct val="125000"/>
              </a:lnSpc>
              <a:spcBef>
                <a:spcPts val="1800"/>
              </a:spcBef>
              <a:buClr>
                <a:schemeClr val="tx1"/>
              </a:buClr>
              <a:buNone/>
              <a:defRPr sz="2400">
                <a:solidFill>
                  <a:schemeClr val="tx2"/>
                </a:solidFill>
              </a:defRPr>
            </a:lvl1pPr>
            <a:lvl2pPr marL="320040" indent="-320040">
              <a:lnSpc>
                <a:spcPct val="125000"/>
              </a:lnSpc>
              <a:spcBef>
                <a:spcPts val="600"/>
              </a:spcBef>
              <a:buClr>
                <a:schemeClr val="tx1"/>
              </a:buClr>
              <a:buFont typeface="Times New Roman" panose="02020603050405020304" pitchFamily="18" charset="0"/>
              <a:buChar char="•"/>
              <a:defRPr sz="2400">
                <a:solidFill>
                  <a:schemeClr val="tx2"/>
                </a:solidFill>
              </a:defRPr>
            </a:lvl2pPr>
            <a:lvl3pPr marL="640080" indent="-320040">
              <a:lnSpc>
                <a:spcPct val="125000"/>
              </a:lnSpc>
              <a:spcBef>
                <a:spcPts val="600"/>
              </a:spcBef>
              <a:buClr>
                <a:schemeClr val="tx1"/>
              </a:buClr>
              <a:buFont typeface="Arial Narrow" panose="020B0606020202030204" pitchFamily="34" charset="0"/>
              <a:buChar char="–"/>
              <a:defRPr sz="2400">
                <a:solidFill>
                  <a:schemeClr val="tx2"/>
                </a:solidFill>
              </a:defRPr>
            </a:lvl3pPr>
            <a:lvl4pPr marL="960120" indent="-320040">
              <a:lnSpc>
                <a:spcPct val="125000"/>
              </a:lnSpc>
              <a:spcBef>
                <a:spcPts val="600"/>
              </a:spcBef>
              <a:buClr>
                <a:schemeClr val="tx1"/>
              </a:buClr>
              <a:buFont typeface="Arial Narrow" panose="020B0606020202030204" pitchFamily="34" charset="0"/>
              <a:buChar char="»"/>
              <a:defRPr sz="2400">
                <a:solidFill>
                  <a:schemeClr val="tx2"/>
                </a:solidFill>
              </a:defRPr>
            </a:lvl4pPr>
            <a:lvl5pPr marL="1280160" indent="-320040">
              <a:lnSpc>
                <a:spcPct val="125000"/>
              </a:lnSpc>
              <a:spcBef>
                <a:spcPts val="600"/>
              </a:spcBef>
              <a:buClr>
                <a:schemeClr val="tx1"/>
              </a:buClr>
              <a:buFont typeface="Arial Narrow" panose="020B0606020202030204" pitchFamily="34" charset="0"/>
              <a:buChar char="◦"/>
              <a:defRPr sz="2400">
                <a:solidFill>
                  <a:schemeClr val="tx2"/>
                </a:solidFill>
              </a:defRPr>
            </a:lvl5pPr>
            <a:lvl6pPr marL="1600200" indent="-320040">
              <a:lnSpc>
                <a:spcPct val="125000"/>
              </a:lnSpc>
              <a:spcBef>
                <a:spcPts val="1800"/>
              </a:spcBef>
              <a:buClr>
                <a:schemeClr val="tx1"/>
              </a:buClr>
              <a:buFont typeface="Arial Narrow" panose="020B0606020202030204" pitchFamily="34" charset="0"/>
              <a:buChar char="›"/>
              <a:defRPr sz="2400" baseline="0">
                <a:solidFill>
                  <a:schemeClr val="tx1"/>
                </a:solidFill>
              </a:defRPr>
            </a:lvl6pPr>
          </a:lstStyle>
          <a:p>
            <a:pPr lvl="0"/>
            <a:r>
              <a:rPr lang="en-US" dirty="0"/>
              <a:t>Regular Text. Click here to add text or click on an icon below to add a table, graph, SmartArt object, or picture. The first text level has no bullet. Use the Increase List Level and Decrease List Level icons in the Paragraph group on the Home tab to move between first level (no bullet) and second level (round bullet)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Note Placeholder 3">
            <a:extLst>
              <a:ext uri="{FF2B5EF4-FFF2-40B4-BE49-F238E27FC236}">
                <a16:creationId xmlns:a16="http://schemas.microsoft.com/office/drawing/2014/main" id="{F84AE1BC-40C4-4FAD-B98B-DBD3B7BA52BE}"/>
              </a:ext>
            </a:extLst>
          </p:cNvPr>
          <p:cNvSpPr>
            <a:spLocks noGrp="1"/>
          </p:cNvSpPr>
          <p:nvPr>
            <p:ph type="body" sz="quarter" idx="17" hasCustomPrompt="1"/>
          </p:nvPr>
        </p:nvSpPr>
        <p:spPr>
          <a:xfrm>
            <a:off x="457201" y="5806276"/>
            <a:ext cx="11277600" cy="338328"/>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6" name="Slide Number"/>
          <p:cNvSpPr>
            <a:spLocks noGrp="1"/>
          </p:cNvSpPr>
          <p:nvPr>
            <p:ph type="sldNum" sz="quarter" idx="12"/>
          </p:nvPr>
        </p:nvSpPr>
        <p:spPr/>
        <p:txBody>
          <a:bodyPr/>
          <a:lstStyle/>
          <a:p>
            <a:fld id="{99A20822-4A49-4D36-86E3-300BA48D3F00}" type="slidenum">
              <a:rPr lang="en-US" smtClean="0"/>
              <a:t>‹#›</a:t>
            </a:fld>
            <a:endParaRPr lang="en-US" dirty="0"/>
          </a:p>
        </p:txBody>
      </p:sp>
    </p:spTree>
    <p:extLst>
      <p:ext uri="{BB962C8B-B14F-4D97-AF65-F5344CB8AC3E}">
        <p14:creationId xmlns:p14="http://schemas.microsoft.com/office/powerpoint/2010/main" val="1912999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Lead-in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8B60-8939-43D3-9881-45DEF52BCD41}"/>
              </a:ext>
            </a:extLst>
          </p:cNvPr>
          <p:cNvSpPr>
            <a:spLocks noGrp="1"/>
          </p:cNvSpPr>
          <p:nvPr>
            <p:ph type="title" hasCustomPrompt="1"/>
          </p:nvPr>
        </p:nvSpPr>
        <p:spPr/>
        <p:txBody>
          <a:bodyPr/>
          <a:lstStyle>
            <a:lvl1pPr>
              <a:defRPr/>
            </a:lvl1pPr>
          </a:lstStyle>
          <a:p>
            <a:r>
              <a:rPr lang="en-US" dirty="0"/>
              <a:t>Title and Content With Lead-in Paragraph</a:t>
            </a:r>
          </a:p>
        </p:txBody>
      </p:sp>
      <p:sp>
        <p:nvSpPr>
          <p:cNvPr id="4" name="Lead-in Placeholder 3">
            <a:extLst>
              <a:ext uri="{FF2B5EF4-FFF2-40B4-BE49-F238E27FC236}">
                <a16:creationId xmlns:a16="http://schemas.microsoft.com/office/drawing/2014/main" id="{D32E9536-91D3-4E92-BF19-C25BEEB40283}"/>
              </a:ext>
            </a:extLst>
          </p:cNvPr>
          <p:cNvSpPr>
            <a:spLocks noGrp="1"/>
          </p:cNvSpPr>
          <p:nvPr>
            <p:ph type="body" sz="quarter" idx="17" hasCustomPrompt="1"/>
          </p:nvPr>
        </p:nvSpPr>
        <p:spPr>
          <a:xfrm>
            <a:off x="457200" y="1307592"/>
            <a:ext cx="11277600" cy="1143000"/>
          </a:xfrm>
          <a:solidFill>
            <a:schemeClr val="bg2"/>
          </a:solidFill>
        </p:spPr>
        <p:txBody>
          <a:bodyPr lIns="118872" rIns="118872">
            <a:noAutofit/>
          </a:bodyPr>
          <a:lstStyle>
            <a:lvl1pPr marL="0" indent="0">
              <a:buNone/>
              <a:defRPr sz="2000"/>
            </a:lvl1pPr>
            <a:lvl2pPr>
              <a:defRPr sz="2000"/>
            </a:lvl2pPr>
            <a:lvl3pPr>
              <a:defRPr sz="2000"/>
            </a:lvl3pPr>
            <a:lvl4pPr>
              <a:defRPr sz="2000"/>
            </a:lvl4pPr>
            <a:lvl5pPr>
              <a:defRPr sz="2000"/>
            </a:lvl5pPr>
          </a:lstStyle>
          <a:p>
            <a:pPr lvl="0"/>
            <a:r>
              <a:rPr lang="en-US" dirty="0"/>
              <a:t>Lead-in paragraph</a:t>
            </a:r>
          </a:p>
        </p:txBody>
      </p:sp>
      <p:sp>
        <p:nvSpPr>
          <p:cNvPr id="6" name="Content Placeholder 5">
            <a:extLst>
              <a:ext uri="{FF2B5EF4-FFF2-40B4-BE49-F238E27FC236}">
                <a16:creationId xmlns:a16="http://schemas.microsoft.com/office/drawing/2014/main" id="{A128698D-903A-4A32-BC3D-588F2292390E}"/>
              </a:ext>
            </a:extLst>
          </p:cNvPr>
          <p:cNvSpPr>
            <a:spLocks noGrp="1"/>
          </p:cNvSpPr>
          <p:nvPr>
            <p:ph sz="quarter" idx="20" hasCustomPrompt="1"/>
          </p:nvPr>
        </p:nvSpPr>
        <p:spPr>
          <a:xfrm>
            <a:off x="457200" y="2633663"/>
            <a:ext cx="11277600" cy="3171825"/>
          </a:xfrm>
        </p:spPr>
        <p:txBody>
          <a:bodyPr>
            <a:normAutofit/>
          </a:bodyPr>
          <a:lstStyle>
            <a:lvl1pPr>
              <a:defRPr sz="2000"/>
            </a:lvl1pPr>
            <a:lvl2pPr>
              <a:defRPr sz="2000"/>
            </a:lvl2pPr>
            <a:lvl3pPr>
              <a:defRPr sz="2000"/>
            </a:lvl3pPr>
            <a:lvl4pPr>
              <a:defRPr sz="2000"/>
            </a:lvl4pPr>
            <a:lvl5pP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Note Placeholder 3">
            <a:extLst>
              <a:ext uri="{FF2B5EF4-FFF2-40B4-BE49-F238E27FC236}">
                <a16:creationId xmlns:a16="http://schemas.microsoft.com/office/drawing/2014/main" id="{AF2CAEDF-A655-4DD9-A981-DBB495D58E8F}"/>
              </a:ext>
            </a:extLst>
          </p:cNvPr>
          <p:cNvSpPr>
            <a:spLocks noGrp="1"/>
          </p:cNvSpPr>
          <p:nvPr>
            <p:ph type="body" sz="quarter" idx="14" hasCustomPrompt="1"/>
          </p:nvPr>
        </p:nvSpPr>
        <p:spPr>
          <a:xfrm>
            <a:off x="457201" y="5806276"/>
            <a:ext cx="11277600" cy="338328"/>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5" name="Slide Number Placeholder 4">
            <a:extLst>
              <a:ext uri="{FF2B5EF4-FFF2-40B4-BE49-F238E27FC236}">
                <a16:creationId xmlns:a16="http://schemas.microsoft.com/office/drawing/2014/main" id="{05C3C79F-A0C6-4D79-9010-6786C613600D}"/>
              </a:ext>
            </a:extLst>
          </p:cNvPr>
          <p:cNvSpPr>
            <a:spLocks noGrp="1"/>
          </p:cNvSpPr>
          <p:nvPr>
            <p:ph type="sldNum" sz="quarter" idx="16"/>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1080539104"/>
      </p:ext>
    </p:extLst>
  </p:cSld>
  <p:clrMapOvr>
    <a:masterClrMapping/>
  </p:clrMapOvr>
  <p:extLst>
    <p:ext uri="{DCECCB84-F9BA-43D5-87BE-67443E8EF086}">
      <p15:sldGuideLst xmlns:p15="http://schemas.microsoft.com/office/powerpoint/2012/main">
        <p15:guide id="1" orient="horz" pos="600">
          <p15:clr>
            <a:srgbClr val="FBAE40"/>
          </p15:clr>
        </p15:guide>
        <p15:guide id="2" pos="288">
          <p15:clr>
            <a:srgbClr val="FBAE40"/>
          </p15:clr>
        </p15:guide>
        <p15:guide id="3" pos="739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B4ED-C386-4348-81C7-E7982A82A559}"/>
              </a:ext>
            </a:extLst>
          </p:cNvPr>
          <p:cNvSpPr>
            <a:spLocks noGrp="1"/>
          </p:cNvSpPr>
          <p:nvPr>
            <p:ph type="title" hasCustomPrompt="1"/>
          </p:nvPr>
        </p:nvSpPr>
        <p:spPr/>
        <p:txBody>
          <a:bodyPr/>
          <a:lstStyle/>
          <a:p>
            <a:r>
              <a:rPr lang="en-US" dirty="0"/>
              <a:t>Two Content Layout</a:t>
            </a:r>
          </a:p>
        </p:txBody>
      </p:sp>
      <p:sp>
        <p:nvSpPr>
          <p:cNvPr id="3" name="Left Content"/>
          <p:cNvSpPr>
            <a:spLocks noGrp="1"/>
          </p:cNvSpPr>
          <p:nvPr>
            <p:ph sz="half" idx="1" hasCustomPrompt="1"/>
          </p:nvPr>
        </p:nvSpPr>
        <p:spPr>
          <a:xfrm>
            <a:off x="457200" y="1307592"/>
            <a:ext cx="5506848" cy="4498848"/>
          </a:xfrm>
        </p:spPr>
        <p:txBody>
          <a:bodyPr>
            <a:noAutofit/>
          </a:bodyPr>
          <a:lstStyle>
            <a:lvl1pPr>
              <a:defRPr sz="2400"/>
            </a:lvl1pPr>
            <a:lvl2pPr>
              <a:defRPr sz="2400"/>
            </a:lvl2pPr>
            <a:lvl3pPr>
              <a:defRPr sz="2400"/>
            </a:lvl3pPr>
            <a:lvl4pPr>
              <a:defRPr sz="2400"/>
            </a:lvl4pPr>
            <a:lvl5pPr>
              <a:defRPr sz="2400"/>
            </a:lvl5pPr>
          </a:lstStyle>
          <a:p>
            <a:pPr lvl="0"/>
            <a:r>
              <a:rPr lang="en-US" dirty="0"/>
              <a:t>Click here to add text, or click on an icon below to add a table, chart, SmartArt object, or picture. Use “Increase List Level” and “Decrease List Level” icons in the “Paragraph” group on the “Home” tab to move between text without bullets and text with bullets.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ight Content">
            <a:extLst>
              <a:ext uri="{FF2B5EF4-FFF2-40B4-BE49-F238E27FC236}">
                <a16:creationId xmlns:a16="http://schemas.microsoft.com/office/drawing/2014/main" id="{484B7A05-FEA0-4FC5-88D7-67D4BE44383B}"/>
              </a:ext>
            </a:extLst>
          </p:cNvPr>
          <p:cNvSpPr>
            <a:spLocks noGrp="1"/>
          </p:cNvSpPr>
          <p:nvPr>
            <p:ph sz="half" idx="17" hasCustomPrompt="1"/>
          </p:nvPr>
        </p:nvSpPr>
        <p:spPr>
          <a:xfrm>
            <a:off x="6226429" y="1307592"/>
            <a:ext cx="5506848" cy="4498848"/>
          </a:xfrm>
        </p:spPr>
        <p:txBody>
          <a:bodyPr>
            <a:noAutofit/>
          </a:bodyPr>
          <a:lstStyle>
            <a:lvl1pPr>
              <a:defRPr sz="2400"/>
            </a:lvl1pPr>
            <a:lvl2pPr>
              <a:defRPr sz="2400"/>
            </a:lvl2pPr>
            <a:lvl3pPr>
              <a:defRPr sz="2400"/>
            </a:lvl3pPr>
            <a:lvl4pPr>
              <a:defRPr sz="2400"/>
            </a:lvl4pPr>
            <a:lvl5pPr>
              <a:defRPr sz="2400"/>
            </a:lvl5pPr>
          </a:lstStyle>
          <a:p>
            <a:pPr lvl="0"/>
            <a:r>
              <a:rPr lang="en-US" dirty="0"/>
              <a:t>Click here to add text, or click on an icon below to add a table, chart, SmartArt object, or picture. Use “Increase List Level” and “Decrease List Level” icons in the “Paragraph” group on the “Home” tab to move between text without bullets and text with bullets.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Note Placeholder 3">
            <a:extLst>
              <a:ext uri="{FF2B5EF4-FFF2-40B4-BE49-F238E27FC236}">
                <a16:creationId xmlns:a16="http://schemas.microsoft.com/office/drawing/2014/main" id="{B1DFD400-A394-4A79-9BD8-2DDE10A63902}"/>
              </a:ext>
            </a:extLst>
          </p:cNvPr>
          <p:cNvSpPr>
            <a:spLocks noGrp="1"/>
          </p:cNvSpPr>
          <p:nvPr>
            <p:ph type="body" sz="quarter" idx="14" hasCustomPrompt="1"/>
          </p:nvPr>
        </p:nvSpPr>
        <p:spPr>
          <a:xfrm>
            <a:off x="457201" y="5806276"/>
            <a:ext cx="11277600" cy="338328"/>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4" name="Slide Number Placeholder 3">
            <a:extLst>
              <a:ext uri="{FF2B5EF4-FFF2-40B4-BE49-F238E27FC236}">
                <a16:creationId xmlns:a16="http://schemas.microsoft.com/office/drawing/2014/main" id="{48E26445-EA84-45F0-9DD0-961B8682A061}"/>
              </a:ext>
            </a:extLst>
          </p:cNvPr>
          <p:cNvSpPr>
            <a:spLocks noGrp="1"/>
          </p:cNvSpPr>
          <p:nvPr>
            <p:ph type="sldNum" sz="quarter" idx="19"/>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967985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rdered Lis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8724" y="0"/>
            <a:ext cx="11274552" cy="1051560"/>
          </a:xfrm>
        </p:spPr>
        <p:txBody>
          <a:bodyPr/>
          <a:lstStyle/>
          <a:p>
            <a:r>
              <a:rPr lang="en-US" dirty="0"/>
              <a:t>Ordered List Layout</a:t>
            </a:r>
          </a:p>
        </p:txBody>
      </p:sp>
      <p:sp>
        <p:nvSpPr>
          <p:cNvPr id="5" name="Content"/>
          <p:cNvSpPr>
            <a:spLocks noGrp="1"/>
          </p:cNvSpPr>
          <p:nvPr>
            <p:ph sz="quarter" idx="17" hasCustomPrompt="1"/>
          </p:nvPr>
        </p:nvSpPr>
        <p:spPr>
          <a:xfrm>
            <a:off x="457200" y="1307592"/>
            <a:ext cx="11274552" cy="4498848"/>
          </a:xfrm>
        </p:spPr>
        <p:txBody>
          <a:bodyPr>
            <a:normAutofit/>
          </a:bodyPr>
          <a:lstStyle>
            <a:lvl1pPr marL="457200" indent="-457200">
              <a:lnSpc>
                <a:spcPct val="125000"/>
              </a:lnSpc>
              <a:spcBef>
                <a:spcPts val="600"/>
              </a:spcBef>
              <a:buClr>
                <a:schemeClr val="tx2"/>
              </a:buClr>
              <a:buFont typeface="+mj-lt"/>
              <a:buAutoNum type="arabicPeriod"/>
              <a:defRPr sz="2400" baseline="0"/>
            </a:lvl1pPr>
            <a:lvl2pPr marL="914400" indent="-457200">
              <a:lnSpc>
                <a:spcPct val="125000"/>
              </a:lnSpc>
              <a:spcBef>
                <a:spcPts val="600"/>
              </a:spcBef>
              <a:buClr>
                <a:schemeClr val="tx2"/>
              </a:buClr>
              <a:buFont typeface="+mj-lt"/>
              <a:buAutoNum type="alphaLcPeriod"/>
              <a:defRPr sz="2400"/>
            </a:lvl2pPr>
            <a:lvl3pPr marL="1371600" indent="-457200">
              <a:lnSpc>
                <a:spcPct val="125000"/>
              </a:lnSpc>
              <a:spcBef>
                <a:spcPts val="600"/>
              </a:spcBef>
              <a:buClr>
                <a:schemeClr val="tx2"/>
              </a:buClr>
              <a:buFont typeface="+mj-lt"/>
              <a:buAutoNum type="romanLcPeriod"/>
              <a:defRPr sz="2400"/>
            </a:lvl3pPr>
            <a:lvl4pPr marL="1828800" indent="-457200">
              <a:lnSpc>
                <a:spcPct val="125000"/>
              </a:lnSpc>
              <a:spcBef>
                <a:spcPts val="600"/>
              </a:spcBef>
              <a:buClr>
                <a:schemeClr val="tx2"/>
              </a:buClr>
              <a:buSzPct val="100000"/>
              <a:buFont typeface="+mj-lt"/>
              <a:buAutoNum type="arabicParenR"/>
              <a:defRPr sz="2400"/>
            </a:lvl4pPr>
            <a:lvl5pPr marL="2286000" indent="-457200">
              <a:lnSpc>
                <a:spcPct val="125000"/>
              </a:lnSpc>
              <a:spcBef>
                <a:spcPts val="600"/>
              </a:spcBef>
              <a:buClr>
                <a:schemeClr val="tx2"/>
              </a:buClr>
              <a:buFont typeface="+mj-lt"/>
              <a:buAutoNum type="alphaLcParenR"/>
              <a:defRPr sz="2400"/>
            </a:lvl5pPr>
          </a:lstStyle>
          <a:p>
            <a:pPr lvl="0"/>
            <a:r>
              <a:rPr lang="en-US" dirty="0"/>
              <a:t>Arabic numerals</a:t>
            </a:r>
          </a:p>
          <a:p>
            <a:pPr lvl="1"/>
            <a:r>
              <a:rPr lang="en-US" dirty="0"/>
              <a:t>Lowercase letters</a:t>
            </a:r>
          </a:p>
          <a:p>
            <a:pPr lvl="2"/>
            <a:r>
              <a:rPr lang="en-US" dirty="0"/>
              <a:t>Lowercase Roman numerals</a:t>
            </a:r>
          </a:p>
          <a:p>
            <a:pPr lvl="3"/>
            <a:r>
              <a:rPr lang="en-US" dirty="0"/>
              <a:t>Arabic numerals</a:t>
            </a:r>
          </a:p>
          <a:p>
            <a:pPr lvl="4"/>
            <a:r>
              <a:rPr lang="en-US" dirty="0"/>
              <a:t>Lowercase letters</a:t>
            </a:r>
          </a:p>
        </p:txBody>
      </p:sp>
      <p:sp>
        <p:nvSpPr>
          <p:cNvPr id="6" name="Note Placeholder 3">
            <a:extLst>
              <a:ext uri="{FF2B5EF4-FFF2-40B4-BE49-F238E27FC236}">
                <a16:creationId xmlns:a16="http://schemas.microsoft.com/office/drawing/2014/main" id="{6FD3B461-E755-4B5F-91E5-CA559BC8556A}"/>
              </a:ext>
            </a:extLst>
          </p:cNvPr>
          <p:cNvSpPr>
            <a:spLocks noGrp="1"/>
          </p:cNvSpPr>
          <p:nvPr>
            <p:ph type="body" sz="quarter" idx="14" hasCustomPrompt="1"/>
          </p:nvPr>
        </p:nvSpPr>
        <p:spPr>
          <a:xfrm>
            <a:off x="457201" y="5806276"/>
            <a:ext cx="11277600" cy="338328"/>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8" name="Slide Number Placeholder 7">
            <a:extLst>
              <a:ext uri="{FF2B5EF4-FFF2-40B4-BE49-F238E27FC236}">
                <a16:creationId xmlns:a16="http://schemas.microsoft.com/office/drawing/2014/main" id="{BB34B08C-4C34-4440-BAA7-23ECCC72E53D}"/>
              </a:ext>
            </a:extLst>
          </p:cNvPr>
          <p:cNvSpPr>
            <a:spLocks noGrp="1"/>
          </p:cNvSpPr>
          <p:nvPr>
            <p:ph type="sldNum" sz="quarter" idx="19"/>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1213690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Ordered Lis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11338560" cy="996696"/>
          </a:xfrm>
        </p:spPr>
        <p:txBody>
          <a:bodyPr/>
          <a:lstStyle>
            <a:lvl1pPr>
              <a:defRPr/>
            </a:lvl1pPr>
          </a:lstStyle>
          <a:p>
            <a:r>
              <a:rPr lang="en-US" dirty="0"/>
              <a:t>Two Content Ordered List Layout</a:t>
            </a:r>
          </a:p>
        </p:txBody>
      </p:sp>
      <p:sp>
        <p:nvSpPr>
          <p:cNvPr id="14" name="Left Content"/>
          <p:cNvSpPr>
            <a:spLocks noGrp="1"/>
          </p:cNvSpPr>
          <p:nvPr>
            <p:ph sz="quarter" idx="18" hasCustomPrompt="1"/>
          </p:nvPr>
        </p:nvSpPr>
        <p:spPr>
          <a:xfrm>
            <a:off x="457200" y="1307592"/>
            <a:ext cx="5568696" cy="4498848"/>
          </a:xfrm>
        </p:spPr>
        <p:txBody>
          <a:bodyPr>
            <a:normAutofit/>
          </a:bodyPr>
          <a:lstStyle>
            <a:lvl1pPr marL="457200" indent="-457200">
              <a:lnSpc>
                <a:spcPct val="125000"/>
              </a:lnSpc>
              <a:spcBef>
                <a:spcPts val="600"/>
              </a:spcBef>
              <a:buClr>
                <a:schemeClr val="tx1"/>
              </a:buClr>
              <a:buFont typeface="+mj-lt"/>
              <a:buAutoNum type="arabicPeriod"/>
              <a:defRPr sz="2400"/>
            </a:lvl1pPr>
            <a:lvl2pPr marL="914400" indent="-457200">
              <a:lnSpc>
                <a:spcPct val="125000"/>
              </a:lnSpc>
              <a:spcBef>
                <a:spcPts val="600"/>
              </a:spcBef>
              <a:buClr>
                <a:schemeClr val="tx1"/>
              </a:buClr>
              <a:buFont typeface="+mj-lt"/>
              <a:buAutoNum type="alphaLcPeriod"/>
              <a:defRPr sz="2400"/>
            </a:lvl2pPr>
            <a:lvl3pPr marL="1371600" indent="-457200">
              <a:lnSpc>
                <a:spcPct val="125000"/>
              </a:lnSpc>
              <a:spcBef>
                <a:spcPts val="600"/>
              </a:spcBef>
              <a:buClr>
                <a:schemeClr val="tx1"/>
              </a:buClr>
              <a:buFont typeface="+mj-lt"/>
              <a:buAutoNum type="romanLcPeriod"/>
              <a:defRPr sz="2400"/>
            </a:lvl3pPr>
            <a:lvl4pPr marL="1828800" indent="-457200">
              <a:lnSpc>
                <a:spcPct val="125000"/>
              </a:lnSpc>
              <a:spcBef>
                <a:spcPts val="600"/>
              </a:spcBef>
              <a:buClr>
                <a:schemeClr val="tx1"/>
              </a:buClr>
              <a:buSzPct val="100000"/>
              <a:buFont typeface="+mj-lt"/>
              <a:buAutoNum type="arabicParenR"/>
              <a:defRPr sz="2400"/>
            </a:lvl4pPr>
            <a:lvl5pPr marL="2286000" indent="-457200">
              <a:lnSpc>
                <a:spcPct val="125000"/>
              </a:lnSpc>
              <a:spcBef>
                <a:spcPts val="600"/>
              </a:spcBef>
              <a:buClr>
                <a:schemeClr val="tx1"/>
              </a:buClr>
              <a:buFont typeface="+mj-lt"/>
              <a:buAutoNum type="alphaLcParenR"/>
              <a:defRPr sz="2400"/>
            </a:lvl5pPr>
          </a:lstStyle>
          <a:p>
            <a:pPr lvl="0"/>
            <a:r>
              <a:rPr lang="en-US" dirty="0"/>
              <a:t>Click here to add an ordered list, or click on an icon below to add a table, graph, SmartArt object, or picture.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Right Content"/>
          <p:cNvSpPr>
            <a:spLocks noGrp="1"/>
          </p:cNvSpPr>
          <p:nvPr>
            <p:ph sz="quarter" idx="19" hasCustomPrompt="1"/>
          </p:nvPr>
        </p:nvSpPr>
        <p:spPr>
          <a:xfrm>
            <a:off x="6227064" y="1307592"/>
            <a:ext cx="5568696" cy="4498848"/>
          </a:xfrm>
        </p:spPr>
        <p:txBody>
          <a:bodyPr>
            <a:normAutofit/>
          </a:bodyPr>
          <a:lstStyle>
            <a:lvl1pPr marL="457200" indent="-457200">
              <a:lnSpc>
                <a:spcPct val="125000"/>
              </a:lnSpc>
              <a:spcBef>
                <a:spcPts val="600"/>
              </a:spcBef>
              <a:buClr>
                <a:schemeClr val="tx1"/>
              </a:buClr>
              <a:buFont typeface="+mj-lt"/>
              <a:buAutoNum type="arabicPeriod"/>
              <a:defRPr sz="2400"/>
            </a:lvl1pPr>
            <a:lvl2pPr marL="914400" indent="-457200">
              <a:lnSpc>
                <a:spcPct val="125000"/>
              </a:lnSpc>
              <a:spcBef>
                <a:spcPts val="600"/>
              </a:spcBef>
              <a:buClr>
                <a:schemeClr val="tx1"/>
              </a:buClr>
              <a:buFont typeface="+mj-lt"/>
              <a:buAutoNum type="alphaLcPeriod"/>
              <a:defRPr sz="2400"/>
            </a:lvl2pPr>
            <a:lvl3pPr marL="1371600" indent="-457200">
              <a:lnSpc>
                <a:spcPct val="125000"/>
              </a:lnSpc>
              <a:spcBef>
                <a:spcPts val="600"/>
              </a:spcBef>
              <a:buClr>
                <a:schemeClr val="tx1"/>
              </a:buClr>
              <a:buFont typeface="+mj-lt"/>
              <a:buAutoNum type="romanLcPeriod"/>
              <a:defRPr sz="2400"/>
            </a:lvl3pPr>
            <a:lvl4pPr marL="1828800" indent="-457200">
              <a:lnSpc>
                <a:spcPct val="125000"/>
              </a:lnSpc>
              <a:spcBef>
                <a:spcPts val="600"/>
              </a:spcBef>
              <a:buClr>
                <a:schemeClr val="tx1"/>
              </a:buClr>
              <a:buSzPct val="100000"/>
              <a:buFont typeface="+mj-lt"/>
              <a:buAutoNum type="arabicParenR"/>
              <a:defRPr sz="2400"/>
            </a:lvl4pPr>
            <a:lvl5pPr marL="2286000" indent="-457200">
              <a:lnSpc>
                <a:spcPct val="125000"/>
              </a:lnSpc>
              <a:spcBef>
                <a:spcPts val="600"/>
              </a:spcBef>
              <a:buClr>
                <a:schemeClr val="tx1"/>
              </a:buClr>
              <a:buFont typeface="+mj-lt"/>
              <a:buAutoNum type="alphaLcParenR"/>
              <a:defRPr sz="2400"/>
            </a:lvl5pPr>
          </a:lstStyle>
          <a:p>
            <a:pPr lvl="0"/>
            <a:r>
              <a:rPr lang="en-US" dirty="0"/>
              <a:t>Click here to add an ordered list, or click on an icon below to add a table, graph, SmartArt object, or picture.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Note Placeholder 3">
            <a:extLst>
              <a:ext uri="{FF2B5EF4-FFF2-40B4-BE49-F238E27FC236}">
                <a16:creationId xmlns:a16="http://schemas.microsoft.com/office/drawing/2014/main" id="{7B81A216-2AB7-43BC-AAF2-5F5E16A2268B}"/>
              </a:ext>
            </a:extLst>
          </p:cNvPr>
          <p:cNvSpPr>
            <a:spLocks noGrp="1"/>
          </p:cNvSpPr>
          <p:nvPr>
            <p:ph type="body" sz="quarter" idx="14" hasCustomPrompt="1"/>
          </p:nvPr>
        </p:nvSpPr>
        <p:spPr>
          <a:xfrm>
            <a:off x="457201" y="5806276"/>
            <a:ext cx="11277600" cy="338328"/>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5" name="Slide Number Placeholder 4">
            <a:extLst>
              <a:ext uri="{FF2B5EF4-FFF2-40B4-BE49-F238E27FC236}">
                <a16:creationId xmlns:a16="http://schemas.microsoft.com/office/drawing/2014/main" id="{529A1648-F0FD-41CD-B18C-8AE47789AA19}"/>
              </a:ext>
            </a:extLst>
          </p:cNvPr>
          <p:cNvSpPr>
            <a:spLocks noGrp="1"/>
          </p:cNvSpPr>
          <p:nvPr>
            <p:ph type="sldNum" sz="quarter" idx="21"/>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3974467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oup 7" descr="Logo of American Institutes for Research. Advancing Evidence. Improving Lives.">
            <a:extLst>
              <a:ext uri="{FF2B5EF4-FFF2-40B4-BE49-F238E27FC236}">
                <a16:creationId xmlns:a16="http://schemas.microsoft.com/office/drawing/2014/main" id="{33AB5121-3474-44E3-90B4-B12641E98F79}"/>
              </a:ext>
            </a:extLst>
          </p:cNvPr>
          <p:cNvGrpSpPr/>
          <p:nvPr userDrawn="1"/>
        </p:nvGrpSpPr>
        <p:grpSpPr>
          <a:xfrm>
            <a:off x="0" y="6212682"/>
            <a:ext cx="12192000" cy="645318"/>
            <a:chOff x="0" y="6212682"/>
            <a:chExt cx="12192000" cy="645318"/>
          </a:xfrm>
        </p:grpSpPr>
        <p:pic>
          <p:nvPicPr>
            <p:cNvPr id="9" name="Picture 8">
              <a:extLst>
                <a:ext uri="{FF2B5EF4-FFF2-40B4-BE49-F238E27FC236}">
                  <a16:creationId xmlns:a16="http://schemas.microsoft.com/office/drawing/2014/main" id="{B357EC09-5B8B-4BD2-B76B-AFCB2AF5AC33}"/>
                </a:ext>
              </a:extLst>
            </p:cNvPr>
            <p:cNvPicPr>
              <a:picLocks noChangeAspect="1"/>
            </p:cNvPicPr>
            <p:nvPr userDrawn="1"/>
          </p:nvPicPr>
          <p:blipFill rotWithShape="1">
            <a:blip r:embed="rId21"/>
            <a:srcRect l="47803" t="77144" r="5911" b="20670"/>
            <a:stretch/>
          </p:blipFill>
          <p:spPr>
            <a:xfrm>
              <a:off x="0" y="6212682"/>
              <a:ext cx="12192000" cy="645318"/>
            </a:xfrm>
            <a:prstGeom prst="rect">
              <a:avLst/>
            </a:prstGeom>
          </p:spPr>
        </p:pic>
        <p:pic>
          <p:nvPicPr>
            <p:cNvPr id="10" name="Picture 9">
              <a:extLst>
                <a:ext uri="{FF2B5EF4-FFF2-40B4-BE49-F238E27FC236}">
                  <a16:creationId xmlns:a16="http://schemas.microsoft.com/office/drawing/2014/main" id="{46524A8B-4FB7-4AFA-997C-AAE26285DC2C}"/>
                </a:ext>
              </a:extLst>
            </p:cNvPr>
            <p:cNvPicPr>
              <a:picLocks noChangeAspect="1"/>
            </p:cNvPicPr>
            <p:nvPr userDrawn="1"/>
          </p:nvPicPr>
          <p:blipFill>
            <a:blip r:embed="rId22"/>
            <a:stretch>
              <a:fillRect/>
            </a:stretch>
          </p:blipFill>
          <p:spPr>
            <a:xfrm>
              <a:off x="10535685" y="6381749"/>
              <a:ext cx="1040936" cy="318451"/>
            </a:xfrm>
            <a:prstGeom prst="rect">
              <a:avLst/>
            </a:prstGeom>
          </p:spPr>
        </p:pic>
      </p:grpSp>
      <p:sp>
        <p:nvSpPr>
          <p:cNvPr id="2" name="Title Placeholder 1">
            <a:extLst>
              <a:ext uri="{FF2B5EF4-FFF2-40B4-BE49-F238E27FC236}">
                <a16:creationId xmlns:a16="http://schemas.microsoft.com/office/drawing/2014/main" id="{1886213B-E0CC-A64C-95D0-470B870DD7C3}"/>
              </a:ext>
            </a:extLst>
          </p:cNvPr>
          <p:cNvSpPr>
            <a:spLocks noGrp="1"/>
          </p:cNvSpPr>
          <p:nvPr>
            <p:ph type="title"/>
          </p:nvPr>
        </p:nvSpPr>
        <p:spPr>
          <a:xfrm>
            <a:off x="458724" y="0"/>
            <a:ext cx="11274552" cy="1051560"/>
          </a:xfrm>
          <a:prstGeom prst="rect">
            <a:avLst/>
          </a:prstGeom>
        </p:spPr>
        <p:txBody>
          <a:bodyPr vert="horz" lIns="0" tIns="0" rIns="0" bIns="0" rtlCol="0" anchor="b" anchorCtr="0">
            <a:normAutofit/>
          </a:body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2D6C4672-AF0F-4581-A1F3-CB94E73DD38E}"/>
              </a:ext>
            </a:extLst>
          </p:cNvPr>
          <p:cNvCxnSpPr/>
          <p:nvPr userDrawn="1"/>
        </p:nvCxnSpPr>
        <p:spPr>
          <a:xfrm>
            <a:off x="463424" y="1193858"/>
            <a:ext cx="1580535"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E4C6678-D1D5-284E-9A16-6E03EDFACA48}"/>
              </a:ext>
            </a:extLst>
          </p:cNvPr>
          <p:cNvSpPr>
            <a:spLocks noGrp="1"/>
          </p:cNvSpPr>
          <p:nvPr>
            <p:ph type="body" idx="1"/>
          </p:nvPr>
        </p:nvSpPr>
        <p:spPr>
          <a:xfrm>
            <a:off x="457200" y="1307592"/>
            <a:ext cx="11274552" cy="449884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37FADE61-AF78-481E-9705-DE1C8A2D4A2F}"/>
              </a:ext>
            </a:extLst>
          </p:cNvPr>
          <p:cNvSpPr>
            <a:spLocks noGrp="1"/>
          </p:cNvSpPr>
          <p:nvPr>
            <p:ph type="sldNum" sz="quarter" idx="4"/>
          </p:nvPr>
        </p:nvSpPr>
        <p:spPr>
          <a:xfrm>
            <a:off x="457200" y="6363145"/>
            <a:ext cx="2743200" cy="365125"/>
          </a:xfrm>
          <a:prstGeom prst="rect">
            <a:avLst/>
          </a:prstGeom>
        </p:spPr>
        <p:txBody>
          <a:bodyPr vert="horz" lIns="0" tIns="45720" rIns="91440" bIns="45720" rtlCol="0" anchor="ctr"/>
          <a:lstStyle>
            <a:lvl1pPr algn="l">
              <a:defRPr sz="1000">
                <a:solidFill>
                  <a:schemeClr val="bg2"/>
                </a:solidFill>
              </a:defRPr>
            </a:lvl1pPr>
          </a:lstStyle>
          <a:p>
            <a:fld id="{7E1341B0-7904-4148-9082-6535FE1E4D20}" type="slidenum">
              <a:rPr lang="en-US" smtClean="0"/>
              <a:pPr/>
              <a:t>‹#›</a:t>
            </a:fld>
            <a:endParaRPr lang="en-US" dirty="0"/>
          </a:p>
        </p:txBody>
      </p:sp>
      <p:sp>
        <p:nvSpPr>
          <p:cNvPr id="4" name="AIR.org">
            <a:extLst>
              <a:ext uri="{FF2B5EF4-FFF2-40B4-BE49-F238E27FC236}">
                <a16:creationId xmlns:a16="http://schemas.microsoft.com/office/drawing/2014/main" id="{514600ED-737F-4132-8905-51F0AF66D67C}"/>
              </a:ext>
            </a:extLst>
          </p:cNvPr>
          <p:cNvSpPr txBox="1"/>
          <p:nvPr userDrawn="1"/>
        </p:nvSpPr>
        <p:spPr>
          <a:xfrm>
            <a:off x="787400" y="6330823"/>
            <a:ext cx="2413000" cy="429768"/>
          </a:xfrm>
          <a:prstGeom prst="rect">
            <a:avLst/>
          </a:prstGeom>
        </p:spPr>
        <p:txBody>
          <a:bodyPr vert="horz" lIns="0" tIns="45720" rIns="91440" bIns="45720" rtlCol="0" anchor="ctr"/>
          <a:lstStyle>
            <a:defPPr>
              <a:defRPr lang="en-US"/>
            </a:defPPr>
            <a:lvl1pPr>
              <a:defRPr sz="1000" spc="300">
                <a:solidFill>
                  <a:schemeClr val="bg1"/>
                </a:solidFill>
                <a:ea typeface="Calibri"/>
                <a:cs typeface="Calibri"/>
              </a:defRPr>
            </a:lvl1pPr>
          </a:lstStyle>
          <a:p>
            <a:pPr lvl="0"/>
            <a:r>
              <a:rPr lang="en-US" dirty="0">
                <a:solidFill>
                  <a:schemeClr val="bg2"/>
                </a:solidFill>
              </a:rPr>
              <a:t>| AIR.ORG</a:t>
            </a:r>
          </a:p>
        </p:txBody>
      </p:sp>
    </p:spTree>
    <p:extLst>
      <p:ext uri="{BB962C8B-B14F-4D97-AF65-F5344CB8AC3E}">
        <p14:creationId xmlns:p14="http://schemas.microsoft.com/office/powerpoint/2010/main" val="34103610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hdr="0" ftr="0" dt="0"/>
  <p:txStyles>
    <p:titleStyle>
      <a:lvl1pPr algn="l" defTabSz="914400" rtl="0" eaLnBrk="1" latinLnBrk="0" hangingPunct="1">
        <a:lnSpc>
          <a:spcPct val="90000"/>
        </a:lnSpc>
        <a:spcBef>
          <a:spcPct val="0"/>
        </a:spcBef>
        <a:buNone/>
        <a:defRPr sz="3600" b="1" kern="1200">
          <a:solidFill>
            <a:schemeClr val="accent1"/>
          </a:solidFill>
          <a:latin typeface="+mj-lt"/>
          <a:ea typeface="+mj-ea"/>
          <a:cs typeface="Arial" panose="020B0604020202020204" pitchFamily="34" charset="0"/>
        </a:defRPr>
      </a:lvl1pPr>
    </p:titleStyle>
    <p:bodyStyle>
      <a:lvl1pPr marL="320040" indent="-320040" algn="l" defTabSz="914400" rtl="0" eaLnBrk="1" latinLnBrk="0" hangingPunct="1">
        <a:lnSpc>
          <a:spcPct val="125000"/>
        </a:lnSpc>
        <a:spcBef>
          <a:spcPts val="1000"/>
        </a:spcBef>
        <a:buFont typeface="Arial" panose="020B0604020202020204" pitchFamily="34" charset="0"/>
        <a:buChar char="•"/>
        <a:defRPr sz="2400" kern="1200">
          <a:solidFill>
            <a:schemeClr val="tx1"/>
          </a:solidFill>
          <a:latin typeface="+mn-lt"/>
          <a:ea typeface="+mn-ea"/>
          <a:cs typeface="Arial" panose="020B0604020202020204" pitchFamily="34" charset="0"/>
        </a:defRPr>
      </a:lvl1pPr>
      <a:lvl2pPr marL="640080" indent="-320040" algn="l" defTabSz="914400" rtl="0" eaLnBrk="1" latinLnBrk="0" hangingPunct="1">
        <a:lnSpc>
          <a:spcPct val="125000"/>
        </a:lnSpc>
        <a:spcBef>
          <a:spcPts val="600"/>
        </a:spcBef>
        <a:buFont typeface="Calibri" panose="020F0502020204030204" pitchFamily="34" charset="0"/>
        <a:buChar char="–"/>
        <a:defRPr sz="2400" kern="1200">
          <a:solidFill>
            <a:schemeClr val="tx1"/>
          </a:solidFill>
          <a:latin typeface="+mn-lt"/>
          <a:ea typeface="+mn-ea"/>
          <a:cs typeface="Arial" panose="020B0604020202020204" pitchFamily="34" charset="0"/>
        </a:defRPr>
      </a:lvl2pPr>
      <a:lvl3pPr marL="960120" indent="-320040" algn="l" defTabSz="914400" rtl="0" eaLnBrk="1" latinLnBrk="0" hangingPunct="1">
        <a:lnSpc>
          <a:spcPct val="125000"/>
        </a:lnSpc>
        <a:spcBef>
          <a:spcPts val="600"/>
        </a:spcBef>
        <a:buFont typeface="Calibri" panose="020F0502020204030204" pitchFamily="34" charset="0"/>
        <a:buChar char="»"/>
        <a:defRPr sz="2400" kern="1200">
          <a:solidFill>
            <a:schemeClr val="tx1"/>
          </a:solidFill>
          <a:latin typeface="+mn-lt"/>
          <a:ea typeface="+mn-ea"/>
          <a:cs typeface="Arial" panose="020B0604020202020204" pitchFamily="34" charset="0"/>
        </a:defRPr>
      </a:lvl3pPr>
      <a:lvl4pPr marL="1280160" indent="-320040" algn="l" defTabSz="914400" rtl="0" eaLnBrk="1" latinLnBrk="0" hangingPunct="1">
        <a:lnSpc>
          <a:spcPct val="125000"/>
        </a:lnSpc>
        <a:spcBef>
          <a:spcPts val="600"/>
        </a:spcBef>
        <a:buSzPct val="100000"/>
        <a:buFont typeface="Calibri" panose="020F0502020204030204" pitchFamily="34" charset="0"/>
        <a:buChar char="◦"/>
        <a:defRPr sz="2400" kern="1200">
          <a:solidFill>
            <a:schemeClr val="tx1"/>
          </a:solidFill>
          <a:latin typeface="+mn-lt"/>
          <a:ea typeface="+mn-ea"/>
          <a:cs typeface="Arial" panose="020B0604020202020204" pitchFamily="34" charset="0"/>
        </a:defRPr>
      </a:lvl4pPr>
      <a:lvl5pPr marL="1600200" indent="-320040" algn="l" defTabSz="914400" rtl="0" eaLnBrk="1" latinLnBrk="0" hangingPunct="1">
        <a:lnSpc>
          <a:spcPct val="125000"/>
        </a:lnSpc>
        <a:spcBef>
          <a:spcPts val="600"/>
        </a:spcBef>
        <a:buFont typeface="Arial" panose="020B0604020202020204" pitchFamily="34" charset="0"/>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hyperlink" Target="https://fivethirtyeight.com/features/christmas-2015-was-filled-with-hoverboards-and-hoverboard-injuries/"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hyperlink" Target="https://youtu.be/SQ7DiSW-C4k?t=851"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pudding.cool/process/how-to-make-dope-shit-part-2/"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projects.fivethirtyeight.com/" TargetMode="External"/><Relationship Id="rId3" Type="http://schemas.openxmlformats.org/officeDocument/2006/relationships/image" Target="../media/image32.png"/><Relationship Id="rId7" Type="http://schemas.openxmlformats.org/officeDocument/2006/relationships/hyperlink" Target="https://www.nytimes.com/section/upsho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datastori.es/" TargetMode="External"/><Relationship Id="rId5" Type="http://schemas.openxmlformats.org/officeDocument/2006/relationships/hyperlink" Target="https://pudding.cool/topics/#how" TargetMode="External"/><Relationship Id="rId4" Type="http://schemas.openxmlformats.org/officeDocument/2006/relationships/hyperlink" Target="https://pudding.cool/process/how-to-make-dope-shit-part-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hyperlink" Target="https://www.air.org/project/national-survey-public-education-s-response-covid-19"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pudding.cool/process/how-to-make-dope-shit-part-2/" TargetMode="External"/><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22.jpeg"/><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323D475B-9397-49CF-AC49-890443F0AB6A}"/>
              </a:ext>
            </a:extLst>
          </p:cNvPr>
          <p:cNvSpPr txBox="1"/>
          <p:nvPr/>
        </p:nvSpPr>
        <p:spPr>
          <a:xfrm>
            <a:off x="579662" y="1208314"/>
            <a:ext cx="5584373"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Summary of Critical Report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Audience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Storyboarding</a:t>
            </a:r>
          </a:p>
        </p:txBody>
      </p:sp>
      <p:sp>
        <p:nvSpPr>
          <p:cNvPr id="8" name="TextBox 7">
            <a:extLst>
              <a:ext uri="{FF2B5EF4-FFF2-40B4-BE49-F238E27FC236}">
                <a16:creationId xmlns:a16="http://schemas.microsoft.com/office/drawing/2014/main" id="{75BFFC77-6893-48D7-90CA-B535A26307C9}"/>
              </a:ext>
            </a:extLst>
          </p:cNvPr>
          <p:cNvSpPr txBox="1"/>
          <p:nvPr/>
        </p:nvSpPr>
        <p:spPr>
          <a:xfrm>
            <a:off x="10251761" y="4323301"/>
            <a:ext cx="1632763" cy="400110"/>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Full team</a:t>
            </a:r>
          </a:p>
        </p:txBody>
      </p:sp>
      <p:pic>
        <p:nvPicPr>
          <p:cNvPr id="9" name="Picture 8">
            <a:extLst>
              <a:ext uri="{FF2B5EF4-FFF2-40B4-BE49-F238E27FC236}">
                <a16:creationId xmlns:a16="http://schemas.microsoft.com/office/drawing/2014/main" id="{12D25599-34E0-4B1C-96BC-578E2BC40238}"/>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0842814" y="5649742"/>
            <a:ext cx="457200" cy="457200"/>
          </a:xfrm>
          <a:prstGeom prst="rect">
            <a:avLst/>
          </a:prstGeom>
          <a:ln w="38100">
            <a:solidFill>
              <a:schemeClr val="accent1"/>
            </a:solidFill>
          </a:ln>
        </p:spPr>
      </p:pic>
      <p:pic>
        <p:nvPicPr>
          <p:cNvPr id="10" name="Picture 9">
            <a:extLst>
              <a:ext uri="{FF2B5EF4-FFF2-40B4-BE49-F238E27FC236}">
                <a16:creationId xmlns:a16="http://schemas.microsoft.com/office/drawing/2014/main" id="{924525C8-7EC6-4D16-8277-F8EDF8E63596}"/>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11549170" y="5651328"/>
            <a:ext cx="457200" cy="457200"/>
          </a:xfrm>
          <a:prstGeom prst="rect">
            <a:avLst/>
          </a:prstGeom>
          <a:ln w="38100">
            <a:solidFill>
              <a:schemeClr val="accent1"/>
            </a:solidFill>
          </a:ln>
        </p:spPr>
      </p:pic>
      <p:pic>
        <p:nvPicPr>
          <p:cNvPr id="11" name="Picture 10">
            <a:extLst>
              <a:ext uri="{FF2B5EF4-FFF2-40B4-BE49-F238E27FC236}">
                <a16:creationId xmlns:a16="http://schemas.microsoft.com/office/drawing/2014/main" id="{34640FA4-2913-48A8-8F12-8832C3AA89C7}"/>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11262582" y="4913480"/>
            <a:ext cx="457200" cy="457200"/>
          </a:xfrm>
          <a:prstGeom prst="rect">
            <a:avLst/>
          </a:prstGeom>
          <a:ln w="38100">
            <a:solidFill>
              <a:schemeClr val="accent2"/>
            </a:solidFill>
          </a:ln>
        </p:spPr>
      </p:pic>
      <p:pic>
        <p:nvPicPr>
          <p:cNvPr id="12" name="Picture 11">
            <a:extLst>
              <a:ext uri="{FF2B5EF4-FFF2-40B4-BE49-F238E27FC236}">
                <a16:creationId xmlns:a16="http://schemas.microsoft.com/office/drawing/2014/main" id="{1BCFB527-A8E5-4F82-A9EF-0CD5BC3A72A4}"/>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10135314" y="5649742"/>
            <a:ext cx="457772" cy="457200"/>
          </a:xfrm>
          <a:prstGeom prst="rect">
            <a:avLst/>
          </a:prstGeom>
          <a:ln w="38100">
            <a:solidFill>
              <a:schemeClr val="accent1"/>
            </a:solidFill>
          </a:ln>
        </p:spPr>
      </p:pic>
      <p:pic>
        <p:nvPicPr>
          <p:cNvPr id="13" name="Picture 12">
            <a:extLst>
              <a:ext uri="{FF2B5EF4-FFF2-40B4-BE49-F238E27FC236}">
                <a16:creationId xmlns:a16="http://schemas.microsoft.com/office/drawing/2014/main" id="{D22DB871-820F-4E7D-9B1C-4ECE987AD628}"/>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10446823" y="4906822"/>
            <a:ext cx="475298" cy="457200"/>
          </a:xfrm>
          <a:prstGeom prst="rect">
            <a:avLst/>
          </a:prstGeom>
          <a:ln w="38100">
            <a:solidFill>
              <a:schemeClr val="accent2"/>
            </a:solidFill>
          </a:ln>
        </p:spPr>
      </p:pic>
      <p:sp>
        <p:nvSpPr>
          <p:cNvPr id="6" name="Text Placeholder 5">
            <a:extLst>
              <a:ext uri="{FF2B5EF4-FFF2-40B4-BE49-F238E27FC236}">
                <a16:creationId xmlns:a16="http://schemas.microsoft.com/office/drawing/2014/main" id="{8DFA4C8F-EA6F-4036-BB07-4F4D4E7E1927}"/>
              </a:ext>
            </a:extLst>
          </p:cNvPr>
          <p:cNvSpPr>
            <a:spLocks noGrp="1"/>
          </p:cNvSpPr>
          <p:nvPr>
            <p:ph type="body" sz="quarter" idx="14"/>
          </p:nvPr>
        </p:nvSpPr>
        <p:spPr/>
        <p:txBody>
          <a:bodyPr/>
          <a:lstStyle/>
          <a:p>
            <a:endParaRPr lang="en-US"/>
          </a:p>
        </p:txBody>
      </p:sp>
      <p:sp>
        <p:nvSpPr>
          <p:cNvPr id="16" name="Title 4">
            <a:extLst>
              <a:ext uri="{FF2B5EF4-FFF2-40B4-BE49-F238E27FC236}">
                <a16:creationId xmlns:a16="http://schemas.microsoft.com/office/drawing/2014/main" id="{15E21ADF-925F-4668-A926-E3F6E055F7EF}"/>
              </a:ext>
            </a:extLst>
          </p:cNvPr>
          <p:cNvSpPr>
            <a:spLocks noGrp="1"/>
          </p:cNvSpPr>
          <p:nvPr>
            <p:ph type="title"/>
          </p:nvPr>
        </p:nvSpPr>
        <p:spPr>
          <a:xfrm>
            <a:off x="458724" y="0"/>
            <a:ext cx="11274552" cy="1051560"/>
          </a:xfrm>
        </p:spPr>
        <p:txBody>
          <a:bodyPr/>
          <a:lstStyle/>
          <a:p>
            <a:r>
              <a:rPr lang="en-US" dirty="0"/>
              <a:t>1. Concepting</a:t>
            </a:r>
          </a:p>
        </p:txBody>
      </p:sp>
    </p:spTree>
    <p:extLst>
      <p:ext uri="{BB962C8B-B14F-4D97-AF65-F5344CB8AC3E}">
        <p14:creationId xmlns:p14="http://schemas.microsoft.com/office/powerpoint/2010/main" val="1943352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D2F34163-57B8-43FF-978F-EC6A1CCD982F}"/>
              </a:ext>
            </a:extLst>
          </p:cNvPr>
          <p:cNvSpPr>
            <a:spLocks noGrp="1"/>
          </p:cNvSpPr>
          <p:nvPr>
            <p:ph type="title"/>
          </p:nvPr>
        </p:nvSpPr>
        <p:spPr>
          <a:xfrm>
            <a:off x="458724" y="0"/>
            <a:ext cx="11274552" cy="1051560"/>
          </a:xfrm>
        </p:spPr>
        <p:txBody>
          <a:bodyPr/>
          <a:lstStyle/>
          <a:p>
            <a:r>
              <a:rPr lang="en-US" dirty="0"/>
              <a:t>2. Development</a:t>
            </a:r>
          </a:p>
        </p:txBody>
      </p:sp>
      <p:grpSp>
        <p:nvGrpSpPr>
          <p:cNvPr id="3" name="Group 2">
            <a:extLst>
              <a:ext uri="{FF2B5EF4-FFF2-40B4-BE49-F238E27FC236}">
                <a16:creationId xmlns:a16="http://schemas.microsoft.com/office/drawing/2014/main" id="{0DBCF675-B548-463C-8ACB-5EA778C63503}"/>
              </a:ext>
            </a:extLst>
          </p:cNvPr>
          <p:cNvGrpSpPr/>
          <p:nvPr/>
        </p:nvGrpSpPr>
        <p:grpSpPr>
          <a:xfrm>
            <a:off x="2492941" y="1739076"/>
            <a:ext cx="7392463" cy="3630878"/>
            <a:chOff x="2492941" y="1739076"/>
            <a:chExt cx="7392463" cy="3630878"/>
          </a:xfrm>
        </p:grpSpPr>
        <p:pic>
          <p:nvPicPr>
            <p:cNvPr id="16" name="Picture 15">
              <a:hlinkClick r:id="rId3"/>
              <a:extLst>
                <a:ext uri="{FF2B5EF4-FFF2-40B4-BE49-F238E27FC236}">
                  <a16:creationId xmlns:a16="http://schemas.microsoft.com/office/drawing/2014/main" id="{0A05DEBE-408A-4E34-829A-59C9944BC4B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92941" y="1739076"/>
              <a:ext cx="7392463" cy="3107658"/>
            </a:xfrm>
            <a:prstGeom prst="rect">
              <a:avLst/>
            </a:prstGeom>
          </p:spPr>
        </p:pic>
        <p:sp>
          <p:nvSpPr>
            <p:cNvPr id="17" name="TextBox 16">
              <a:extLst>
                <a:ext uri="{FF2B5EF4-FFF2-40B4-BE49-F238E27FC236}">
                  <a16:creationId xmlns:a16="http://schemas.microsoft.com/office/drawing/2014/main" id="{268D6A6F-4D31-4B89-AFA9-91CEB7535490}"/>
                </a:ext>
              </a:extLst>
            </p:cNvPr>
            <p:cNvSpPr txBox="1"/>
            <p:nvPr/>
          </p:nvSpPr>
          <p:spPr>
            <a:xfrm>
              <a:off x="2492941" y="4846734"/>
              <a:ext cx="538531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C252D">
                      <a:lumMod val="10000"/>
                      <a:lumOff val="90000"/>
                    </a:srgbClr>
                  </a:solidFill>
                  <a:effectLst/>
                  <a:uLnTx/>
                  <a:uFillTx/>
                  <a:latin typeface="Calibri" panose="020F0502020204030204"/>
                  <a:ea typeface="+mn-ea"/>
                  <a:cs typeface="+mn-cs"/>
                </a:rPr>
                <a:t>Source: </a:t>
              </a:r>
              <a:r>
                <a:rPr kumimoji="0" lang="en-US" sz="1400" b="0" i="1" u="none" strike="noStrike" kern="1200" cap="none" spc="0" normalizeH="0" baseline="0" noProof="0" dirty="0">
                  <a:ln>
                    <a:noFill/>
                  </a:ln>
                  <a:solidFill>
                    <a:srgbClr val="1C252D">
                      <a:lumMod val="10000"/>
                      <a:lumOff val="90000"/>
                    </a:srgb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https://fivethirtyeight.com/features/christmas-2015-was-filled-with-hoverboards-and-hoverboard-injuries/</a:t>
              </a:r>
              <a:endParaRPr kumimoji="0" lang="en-US" sz="1400" b="0" i="1" u="none" strike="noStrike" kern="1200" cap="none" spc="0" normalizeH="0" baseline="0" noProof="0" dirty="0">
                <a:ln>
                  <a:noFill/>
                </a:ln>
                <a:solidFill>
                  <a:srgbClr val="1C252D">
                    <a:lumMod val="10000"/>
                    <a:lumOff val="90000"/>
                  </a:srgbClr>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27837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331F8F1-8EB6-4218-B435-B2281E6629BF}"/>
              </a:ext>
            </a:extLst>
          </p:cNvPr>
          <p:cNvSpPr>
            <a:spLocks noGrp="1"/>
          </p:cNvSpPr>
          <p:nvPr>
            <p:ph type="title"/>
          </p:nvPr>
        </p:nvSpPr>
        <p:spPr/>
        <p:txBody>
          <a:bodyPr/>
          <a:lstStyle/>
          <a:p>
            <a:r>
              <a:rPr lang="en-US" dirty="0"/>
              <a:t>Activity Two – How might you present this differently?</a:t>
            </a:r>
          </a:p>
        </p:txBody>
      </p:sp>
      <p:sp>
        <p:nvSpPr>
          <p:cNvPr id="13" name="Content Placeholder 12">
            <a:extLst>
              <a:ext uri="{FF2B5EF4-FFF2-40B4-BE49-F238E27FC236}">
                <a16:creationId xmlns:a16="http://schemas.microsoft.com/office/drawing/2014/main" id="{CD10777E-65D5-42C4-9332-690D6BE7BC38}"/>
              </a:ext>
            </a:extLst>
          </p:cNvPr>
          <p:cNvSpPr>
            <a:spLocks noGrp="1"/>
          </p:cNvSpPr>
          <p:nvPr>
            <p:ph idx="1"/>
          </p:nvPr>
        </p:nvSpPr>
        <p:spPr>
          <a:xfrm>
            <a:off x="457200" y="1457326"/>
            <a:ext cx="11274552" cy="4557219"/>
          </a:xfrm>
        </p:spPr>
        <p:txBody>
          <a:bodyPr>
            <a:normAutofit/>
          </a:bodyPr>
          <a:lstStyle/>
          <a:p>
            <a:pPr marL="0" indent="0">
              <a:buNone/>
            </a:pPr>
            <a:r>
              <a:rPr lang="en-US" dirty="0"/>
              <a:t>Using your data story of interest, consider the design and data used to populate a table or figure. How could this be represented differently or improved upon? Using materials available at your desk, draw out an alternative rendering.</a:t>
            </a:r>
          </a:p>
          <a:p>
            <a:pPr marL="0" indent="0">
              <a:buNone/>
            </a:pPr>
            <a:endParaRPr lang="en-US" dirty="0"/>
          </a:p>
          <a:p>
            <a:pPr marL="0" indent="0">
              <a:buNone/>
            </a:pPr>
            <a:r>
              <a:rPr lang="en-US" dirty="0"/>
              <a:t>Discuss with your group and be prepared to share with everyone!</a:t>
            </a:r>
          </a:p>
        </p:txBody>
      </p:sp>
      <p:sp>
        <p:nvSpPr>
          <p:cNvPr id="5" name="Slide Number Placeholder 4">
            <a:extLst>
              <a:ext uri="{FF2B5EF4-FFF2-40B4-BE49-F238E27FC236}">
                <a16:creationId xmlns:a16="http://schemas.microsoft.com/office/drawing/2014/main" id="{4307F372-3FBE-4A22-8659-086CC0D7DA5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A20822-4A49-4D36-86E3-300BA48D3F00}" type="slidenum">
              <a:rPr kumimoji="0" lang="en-US" sz="1000" b="0" i="0" u="none" strike="noStrike" kern="1200" cap="none" spc="0" normalizeH="0" baseline="0" noProof="0" smtClean="0">
                <a:ln>
                  <a:noFill/>
                </a:ln>
                <a:solidFill>
                  <a:srgbClr val="D1EEFC"/>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srgbClr val="D1EEFC"/>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573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9CF07C77-18BF-45C2-B7C7-D03A51496594}"/>
              </a:ext>
            </a:extLst>
          </p:cNvPr>
          <p:cNvSpPr txBox="1"/>
          <p:nvPr/>
        </p:nvSpPr>
        <p:spPr>
          <a:xfrm>
            <a:off x="579662" y="1208314"/>
            <a:ext cx="5984423"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Internal Review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Revisions from Internal Review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Client Review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Revisions from Client Review</a:t>
            </a:r>
          </a:p>
        </p:txBody>
      </p:sp>
      <p:sp>
        <p:nvSpPr>
          <p:cNvPr id="10" name="Title 4">
            <a:extLst>
              <a:ext uri="{FF2B5EF4-FFF2-40B4-BE49-F238E27FC236}">
                <a16:creationId xmlns:a16="http://schemas.microsoft.com/office/drawing/2014/main" id="{958ACE7A-586B-4E51-BE6A-CBC4CEF1B3B4}"/>
              </a:ext>
            </a:extLst>
          </p:cNvPr>
          <p:cNvSpPr>
            <a:spLocks noGrp="1"/>
          </p:cNvSpPr>
          <p:nvPr>
            <p:ph type="title"/>
          </p:nvPr>
        </p:nvSpPr>
        <p:spPr>
          <a:xfrm>
            <a:off x="458724" y="0"/>
            <a:ext cx="11274552" cy="1051560"/>
          </a:xfrm>
        </p:spPr>
        <p:txBody>
          <a:bodyPr/>
          <a:lstStyle/>
          <a:p>
            <a:r>
              <a:rPr lang="en-US" dirty="0"/>
              <a:t>3. Review</a:t>
            </a:r>
          </a:p>
        </p:txBody>
      </p:sp>
      <p:sp>
        <p:nvSpPr>
          <p:cNvPr id="11" name="TextBox 10">
            <a:extLst>
              <a:ext uri="{FF2B5EF4-FFF2-40B4-BE49-F238E27FC236}">
                <a16:creationId xmlns:a16="http://schemas.microsoft.com/office/drawing/2014/main" id="{7BE3C1BA-5D98-4DD4-A091-160C6426B5AB}"/>
              </a:ext>
            </a:extLst>
          </p:cNvPr>
          <p:cNvSpPr txBox="1"/>
          <p:nvPr/>
        </p:nvSpPr>
        <p:spPr>
          <a:xfrm>
            <a:off x="10251761" y="4323301"/>
            <a:ext cx="1632763" cy="400110"/>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Full team</a:t>
            </a:r>
          </a:p>
        </p:txBody>
      </p:sp>
      <p:pic>
        <p:nvPicPr>
          <p:cNvPr id="12" name="Picture 11">
            <a:extLst>
              <a:ext uri="{FF2B5EF4-FFF2-40B4-BE49-F238E27FC236}">
                <a16:creationId xmlns:a16="http://schemas.microsoft.com/office/drawing/2014/main" id="{1F1BCF96-7EFE-46CD-8AB5-2981029AD397}"/>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0842814" y="5649742"/>
            <a:ext cx="457200" cy="457200"/>
          </a:xfrm>
          <a:prstGeom prst="rect">
            <a:avLst/>
          </a:prstGeom>
          <a:ln w="38100">
            <a:solidFill>
              <a:schemeClr val="accent1"/>
            </a:solidFill>
          </a:ln>
        </p:spPr>
      </p:pic>
      <p:pic>
        <p:nvPicPr>
          <p:cNvPr id="13" name="Picture 12">
            <a:extLst>
              <a:ext uri="{FF2B5EF4-FFF2-40B4-BE49-F238E27FC236}">
                <a16:creationId xmlns:a16="http://schemas.microsoft.com/office/drawing/2014/main" id="{4865B769-D9F6-411A-8F9B-1BFB19DA40E8}"/>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11549170" y="5651328"/>
            <a:ext cx="457200" cy="457200"/>
          </a:xfrm>
          <a:prstGeom prst="rect">
            <a:avLst/>
          </a:prstGeom>
          <a:ln w="38100">
            <a:solidFill>
              <a:schemeClr val="accent1"/>
            </a:solidFill>
          </a:ln>
        </p:spPr>
      </p:pic>
      <p:pic>
        <p:nvPicPr>
          <p:cNvPr id="14" name="Picture 13">
            <a:extLst>
              <a:ext uri="{FF2B5EF4-FFF2-40B4-BE49-F238E27FC236}">
                <a16:creationId xmlns:a16="http://schemas.microsoft.com/office/drawing/2014/main" id="{901A7AA9-57E4-48A4-A5C3-4A1F5A13E4A1}"/>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11262582" y="4913480"/>
            <a:ext cx="457200" cy="457200"/>
          </a:xfrm>
          <a:prstGeom prst="rect">
            <a:avLst/>
          </a:prstGeom>
          <a:ln w="38100">
            <a:solidFill>
              <a:schemeClr val="accent2"/>
            </a:solidFill>
          </a:ln>
        </p:spPr>
      </p:pic>
      <p:pic>
        <p:nvPicPr>
          <p:cNvPr id="15" name="Picture 14">
            <a:extLst>
              <a:ext uri="{FF2B5EF4-FFF2-40B4-BE49-F238E27FC236}">
                <a16:creationId xmlns:a16="http://schemas.microsoft.com/office/drawing/2014/main" id="{984CDE02-986E-446B-A2CB-F8D9C86993C7}"/>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10135314" y="5649742"/>
            <a:ext cx="457772" cy="457200"/>
          </a:xfrm>
          <a:prstGeom prst="rect">
            <a:avLst/>
          </a:prstGeom>
          <a:ln w="38100">
            <a:solidFill>
              <a:schemeClr val="accent1"/>
            </a:solidFill>
          </a:ln>
        </p:spPr>
      </p:pic>
      <p:pic>
        <p:nvPicPr>
          <p:cNvPr id="22" name="Picture 21">
            <a:extLst>
              <a:ext uri="{FF2B5EF4-FFF2-40B4-BE49-F238E27FC236}">
                <a16:creationId xmlns:a16="http://schemas.microsoft.com/office/drawing/2014/main" id="{DA7488F6-417A-4472-8824-1AA18E213BFF}"/>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10446823" y="4906822"/>
            <a:ext cx="475298" cy="457200"/>
          </a:xfrm>
          <a:prstGeom prst="rect">
            <a:avLst/>
          </a:prstGeom>
          <a:ln w="38100">
            <a:solidFill>
              <a:schemeClr val="accent2"/>
            </a:solidFill>
          </a:ln>
        </p:spPr>
      </p:pic>
    </p:spTree>
    <p:extLst>
      <p:ext uri="{BB962C8B-B14F-4D97-AF65-F5344CB8AC3E}">
        <p14:creationId xmlns:p14="http://schemas.microsoft.com/office/powerpoint/2010/main" val="926349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9CF07C77-18BF-45C2-B7C7-D03A51496594}"/>
              </a:ext>
            </a:extLst>
          </p:cNvPr>
          <p:cNvSpPr txBox="1"/>
          <p:nvPr/>
        </p:nvSpPr>
        <p:spPr>
          <a:xfrm>
            <a:off x="579662" y="1208314"/>
            <a:ext cx="5984423" cy="48320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Internal Review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Revisions from Internal Review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Client Review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Revisions from Client Review</a:t>
            </a:r>
            <a:endParaRPr kumimoji="0" lang="en-US" sz="18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Key questions: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What is the goal of creating this data story?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Does an artifact facilitate an understanding of the subject of the story?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What assumptions are we making with an artifact that might be expressed more effectively?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What considerations made during the concepting phases might further improve the data story?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6FA3B39-A8FC-4557-80B1-AC7DB355B5E1}"/>
              </a:ext>
            </a:extLst>
          </p:cNvPr>
          <p:cNvPicPr>
            <a:picLocks noChangeAspect="1"/>
          </p:cNvPicPr>
          <p:nvPr/>
        </p:nvPicPr>
        <p:blipFill rotWithShape="1">
          <a:blip r:embed="rId2"/>
          <a:srcRect l="23070" r="22742"/>
          <a:stretch/>
        </p:blipFill>
        <p:spPr>
          <a:xfrm>
            <a:off x="7514187" y="281367"/>
            <a:ext cx="3647426" cy="3726090"/>
          </a:xfrm>
          <a:prstGeom prst="rect">
            <a:avLst/>
          </a:prstGeom>
        </p:spPr>
      </p:pic>
      <p:sp>
        <p:nvSpPr>
          <p:cNvPr id="7" name="TextBox 6">
            <a:extLst>
              <a:ext uri="{FF2B5EF4-FFF2-40B4-BE49-F238E27FC236}">
                <a16:creationId xmlns:a16="http://schemas.microsoft.com/office/drawing/2014/main" id="{C458E16E-4BB1-4DEF-AB42-7DFD2D5D183F}"/>
              </a:ext>
            </a:extLst>
          </p:cNvPr>
          <p:cNvSpPr txBox="1"/>
          <p:nvPr/>
        </p:nvSpPr>
        <p:spPr>
          <a:xfrm>
            <a:off x="10449671" y="4782256"/>
            <a:ext cx="1632763" cy="400110"/>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Review team</a:t>
            </a:r>
          </a:p>
        </p:txBody>
      </p:sp>
      <p:pic>
        <p:nvPicPr>
          <p:cNvPr id="8" name="Picture 7">
            <a:extLst>
              <a:ext uri="{FF2B5EF4-FFF2-40B4-BE49-F238E27FC236}">
                <a16:creationId xmlns:a16="http://schemas.microsoft.com/office/drawing/2014/main" id="{D9E00C86-2773-4F32-868C-A88108BF8595}"/>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11300496" y="5378762"/>
            <a:ext cx="658778" cy="658778"/>
          </a:xfrm>
          <a:prstGeom prst="rect">
            <a:avLst/>
          </a:prstGeom>
          <a:ln w="38100">
            <a:solidFill>
              <a:schemeClr val="accent2"/>
            </a:solidFill>
          </a:ln>
        </p:spPr>
      </p:pic>
      <p:pic>
        <p:nvPicPr>
          <p:cNvPr id="9" name="Picture 8">
            <a:extLst>
              <a:ext uri="{FF2B5EF4-FFF2-40B4-BE49-F238E27FC236}">
                <a16:creationId xmlns:a16="http://schemas.microsoft.com/office/drawing/2014/main" id="{88171FCA-E545-4D96-ABA1-D87A7B31ECE3}"/>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10476758" y="5381628"/>
            <a:ext cx="684855" cy="658778"/>
          </a:xfrm>
          <a:prstGeom prst="rect">
            <a:avLst/>
          </a:prstGeom>
          <a:ln w="38100">
            <a:solidFill>
              <a:schemeClr val="accent2"/>
            </a:solidFill>
          </a:ln>
        </p:spPr>
      </p:pic>
      <p:sp>
        <p:nvSpPr>
          <p:cNvPr id="10" name="Title 4">
            <a:extLst>
              <a:ext uri="{FF2B5EF4-FFF2-40B4-BE49-F238E27FC236}">
                <a16:creationId xmlns:a16="http://schemas.microsoft.com/office/drawing/2014/main" id="{BC5EFA4A-2A2E-42DF-8BDD-078D20C26741}"/>
              </a:ext>
            </a:extLst>
          </p:cNvPr>
          <p:cNvSpPr>
            <a:spLocks noGrp="1"/>
          </p:cNvSpPr>
          <p:nvPr>
            <p:ph type="title"/>
          </p:nvPr>
        </p:nvSpPr>
        <p:spPr>
          <a:xfrm>
            <a:off x="458724" y="0"/>
            <a:ext cx="11274552" cy="1051560"/>
          </a:xfrm>
        </p:spPr>
        <p:txBody>
          <a:bodyPr/>
          <a:lstStyle/>
          <a:p>
            <a:r>
              <a:rPr lang="en-US" dirty="0"/>
              <a:t>3. Review</a:t>
            </a:r>
          </a:p>
        </p:txBody>
      </p:sp>
    </p:spTree>
    <p:extLst>
      <p:ext uri="{BB962C8B-B14F-4D97-AF65-F5344CB8AC3E}">
        <p14:creationId xmlns:p14="http://schemas.microsoft.com/office/powerpoint/2010/main" val="547646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9CF07C77-18BF-45C2-B7C7-D03A51496594}"/>
              </a:ext>
            </a:extLst>
          </p:cNvPr>
          <p:cNvSpPr txBox="1"/>
          <p:nvPr/>
        </p:nvSpPr>
        <p:spPr>
          <a:xfrm>
            <a:off x="579663" y="1208314"/>
            <a:ext cx="5772152" cy="526297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Internal Review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Revisions from Internal Review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Client Review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Revisions from Client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Key questions: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What is the priority of tasks in the project backlog?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What considerations made during the concepting/development phases might further improve the data story?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What must be done to ensure the delivery meets usability standards?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9AA69B2-4EB1-43A8-A04C-C92C6D2E62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9047" y="246722"/>
            <a:ext cx="2711419" cy="1586081"/>
          </a:xfrm>
          <a:prstGeom prst="rect">
            <a:avLst/>
          </a:prstGeom>
        </p:spPr>
      </p:pic>
      <p:pic>
        <p:nvPicPr>
          <p:cNvPr id="5" name="Picture 4">
            <a:extLst>
              <a:ext uri="{FF2B5EF4-FFF2-40B4-BE49-F238E27FC236}">
                <a16:creationId xmlns:a16="http://schemas.microsoft.com/office/drawing/2014/main" id="{E9599444-A52B-4AEC-B99A-2017ABCD3AFA}"/>
              </a:ext>
            </a:extLst>
          </p:cNvPr>
          <p:cNvPicPr>
            <a:picLocks noChangeAspect="1"/>
          </p:cNvPicPr>
          <p:nvPr/>
        </p:nvPicPr>
        <p:blipFill>
          <a:blip r:embed="rId3"/>
          <a:stretch>
            <a:fillRect/>
          </a:stretch>
        </p:blipFill>
        <p:spPr>
          <a:xfrm>
            <a:off x="9954180" y="2336676"/>
            <a:ext cx="2169788" cy="1646871"/>
          </a:xfrm>
          <a:prstGeom prst="rect">
            <a:avLst/>
          </a:prstGeom>
        </p:spPr>
      </p:pic>
      <p:pic>
        <p:nvPicPr>
          <p:cNvPr id="6" name="Picture 5">
            <a:extLst>
              <a:ext uri="{FF2B5EF4-FFF2-40B4-BE49-F238E27FC236}">
                <a16:creationId xmlns:a16="http://schemas.microsoft.com/office/drawing/2014/main" id="{A0771E14-02AF-4779-B85E-D7BCEF91DD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1816" y="2424906"/>
            <a:ext cx="2687077" cy="1586081"/>
          </a:xfrm>
          <a:prstGeom prst="rect">
            <a:avLst/>
          </a:prstGeom>
        </p:spPr>
      </p:pic>
      <p:sp>
        <p:nvSpPr>
          <p:cNvPr id="7" name="Arrow: Circular 6">
            <a:extLst>
              <a:ext uri="{FF2B5EF4-FFF2-40B4-BE49-F238E27FC236}">
                <a16:creationId xmlns:a16="http://schemas.microsoft.com/office/drawing/2014/main" id="{A30A2449-83EA-4C10-B94E-F3127889E6A7}"/>
              </a:ext>
            </a:extLst>
          </p:cNvPr>
          <p:cNvSpPr/>
          <p:nvPr/>
        </p:nvSpPr>
        <p:spPr>
          <a:xfrm rot="16385908">
            <a:off x="6851786" y="1694122"/>
            <a:ext cx="683496" cy="739119"/>
          </a:xfrm>
          <a:prstGeom prst="circularArrow">
            <a:avLst>
              <a:gd name="adj1" fmla="val 12500"/>
              <a:gd name="adj2" fmla="val 1142319"/>
              <a:gd name="adj3" fmla="val 20457681"/>
              <a:gd name="adj4" fmla="val 12581083"/>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Arrow: Circular 7">
            <a:extLst>
              <a:ext uri="{FF2B5EF4-FFF2-40B4-BE49-F238E27FC236}">
                <a16:creationId xmlns:a16="http://schemas.microsoft.com/office/drawing/2014/main" id="{44A4CD71-6C78-4A5D-A99E-999B67FBF603}"/>
              </a:ext>
            </a:extLst>
          </p:cNvPr>
          <p:cNvSpPr/>
          <p:nvPr/>
        </p:nvSpPr>
        <p:spPr>
          <a:xfrm rot="9497527">
            <a:off x="9218068" y="3005976"/>
            <a:ext cx="683496" cy="739119"/>
          </a:xfrm>
          <a:prstGeom prst="circularArrow">
            <a:avLst>
              <a:gd name="adj1" fmla="val 12500"/>
              <a:gd name="adj2" fmla="val 1142319"/>
              <a:gd name="adj3" fmla="val 20457681"/>
              <a:gd name="adj4" fmla="val 12581083"/>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Arrow: Circular 8">
            <a:extLst>
              <a:ext uri="{FF2B5EF4-FFF2-40B4-BE49-F238E27FC236}">
                <a16:creationId xmlns:a16="http://schemas.microsoft.com/office/drawing/2014/main" id="{E549200C-525F-4668-802A-0558908C3457}"/>
              </a:ext>
            </a:extLst>
          </p:cNvPr>
          <p:cNvSpPr/>
          <p:nvPr/>
        </p:nvSpPr>
        <p:spPr>
          <a:xfrm rot="2859967">
            <a:off x="10091647" y="1615644"/>
            <a:ext cx="683496" cy="739119"/>
          </a:xfrm>
          <a:prstGeom prst="circularArrow">
            <a:avLst>
              <a:gd name="adj1" fmla="val 12500"/>
              <a:gd name="adj2" fmla="val 1142319"/>
              <a:gd name="adj3" fmla="val 20457681"/>
              <a:gd name="adj4" fmla="val 12581083"/>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CA7FB53E-7FE0-47DF-81D8-4482ED32D8A5}"/>
              </a:ext>
            </a:extLst>
          </p:cNvPr>
          <p:cNvSpPr txBox="1"/>
          <p:nvPr/>
        </p:nvSpPr>
        <p:spPr>
          <a:xfrm>
            <a:off x="10253078" y="4614066"/>
            <a:ext cx="1632763" cy="707886"/>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Development team</a:t>
            </a:r>
          </a:p>
        </p:txBody>
      </p:sp>
      <p:pic>
        <p:nvPicPr>
          <p:cNvPr id="20" name="Picture 19">
            <a:extLst>
              <a:ext uri="{FF2B5EF4-FFF2-40B4-BE49-F238E27FC236}">
                <a16:creationId xmlns:a16="http://schemas.microsoft.com/office/drawing/2014/main" id="{9784BF02-0C6A-427B-B6E6-49CF9FBCAD10}"/>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10842814" y="5549783"/>
            <a:ext cx="457200" cy="457200"/>
          </a:xfrm>
          <a:prstGeom prst="rect">
            <a:avLst/>
          </a:prstGeom>
          <a:ln w="38100">
            <a:solidFill>
              <a:schemeClr val="accent1"/>
            </a:solidFill>
          </a:ln>
        </p:spPr>
      </p:pic>
      <p:pic>
        <p:nvPicPr>
          <p:cNvPr id="21" name="Picture 20">
            <a:extLst>
              <a:ext uri="{FF2B5EF4-FFF2-40B4-BE49-F238E27FC236}">
                <a16:creationId xmlns:a16="http://schemas.microsoft.com/office/drawing/2014/main" id="{0FDD6488-6D85-4DF6-AF39-A7AE8F89D1FA}"/>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11549170" y="5551369"/>
            <a:ext cx="457200" cy="457200"/>
          </a:xfrm>
          <a:prstGeom prst="rect">
            <a:avLst/>
          </a:prstGeom>
          <a:ln w="38100">
            <a:solidFill>
              <a:schemeClr val="accent1"/>
            </a:solidFill>
          </a:ln>
        </p:spPr>
      </p:pic>
      <p:pic>
        <p:nvPicPr>
          <p:cNvPr id="22" name="Picture 21">
            <a:extLst>
              <a:ext uri="{FF2B5EF4-FFF2-40B4-BE49-F238E27FC236}">
                <a16:creationId xmlns:a16="http://schemas.microsoft.com/office/drawing/2014/main" id="{D75A29B2-8BB6-4A25-906B-60EFCE53BBC0}"/>
              </a:ext>
            </a:extLst>
          </p:cNvPr>
          <p:cNvPicPr preferRelativeResize="0">
            <a:picLocks/>
          </p:cNvPicPr>
          <p:nvPr/>
        </p:nvPicPr>
        <p:blipFill>
          <a:blip r:embed="rId7">
            <a:extLst>
              <a:ext uri="{28A0092B-C50C-407E-A947-70E740481C1C}">
                <a14:useLocalDpi xmlns:a14="http://schemas.microsoft.com/office/drawing/2010/main" val="0"/>
              </a:ext>
            </a:extLst>
          </a:blip>
          <a:stretch>
            <a:fillRect/>
          </a:stretch>
        </p:blipFill>
        <p:spPr>
          <a:xfrm>
            <a:off x="10135314" y="5549783"/>
            <a:ext cx="457772" cy="457200"/>
          </a:xfrm>
          <a:prstGeom prst="rect">
            <a:avLst/>
          </a:prstGeom>
          <a:ln w="38100">
            <a:solidFill>
              <a:schemeClr val="accent1"/>
            </a:solidFill>
          </a:ln>
        </p:spPr>
      </p:pic>
      <p:sp>
        <p:nvSpPr>
          <p:cNvPr id="15" name="Title 4">
            <a:extLst>
              <a:ext uri="{FF2B5EF4-FFF2-40B4-BE49-F238E27FC236}">
                <a16:creationId xmlns:a16="http://schemas.microsoft.com/office/drawing/2014/main" id="{EFCEA171-9783-47E0-8EBC-5E8579F16B2F}"/>
              </a:ext>
            </a:extLst>
          </p:cNvPr>
          <p:cNvSpPr>
            <a:spLocks noGrp="1"/>
          </p:cNvSpPr>
          <p:nvPr>
            <p:ph type="title"/>
          </p:nvPr>
        </p:nvSpPr>
        <p:spPr>
          <a:xfrm>
            <a:off x="458724" y="0"/>
            <a:ext cx="11274552" cy="1051560"/>
          </a:xfrm>
        </p:spPr>
        <p:txBody>
          <a:bodyPr/>
          <a:lstStyle/>
          <a:p>
            <a:r>
              <a:rPr lang="en-US" dirty="0"/>
              <a:t>3. Review</a:t>
            </a:r>
          </a:p>
        </p:txBody>
      </p:sp>
    </p:spTree>
    <p:extLst>
      <p:ext uri="{BB962C8B-B14F-4D97-AF65-F5344CB8AC3E}">
        <p14:creationId xmlns:p14="http://schemas.microsoft.com/office/powerpoint/2010/main" val="961361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EFCEA171-9783-47E0-8EBC-5E8579F16B2F}"/>
              </a:ext>
            </a:extLst>
          </p:cNvPr>
          <p:cNvSpPr>
            <a:spLocks noGrp="1"/>
          </p:cNvSpPr>
          <p:nvPr>
            <p:ph type="title"/>
          </p:nvPr>
        </p:nvSpPr>
        <p:spPr>
          <a:xfrm>
            <a:off x="458724" y="0"/>
            <a:ext cx="11274552" cy="1051560"/>
          </a:xfrm>
        </p:spPr>
        <p:txBody>
          <a:bodyPr/>
          <a:lstStyle/>
          <a:p>
            <a:r>
              <a:rPr lang="en-US" dirty="0"/>
              <a:t>3. Review</a:t>
            </a:r>
          </a:p>
        </p:txBody>
      </p:sp>
      <p:grpSp>
        <p:nvGrpSpPr>
          <p:cNvPr id="26" name="Group 25">
            <a:extLst>
              <a:ext uri="{FF2B5EF4-FFF2-40B4-BE49-F238E27FC236}">
                <a16:creationId xmlns:a16="http://schemas.microsoft.com/office/drawing/2014/main" id="{A35A7221-5A1E-47A1-8231-5E76321EC0F1}"/>
              </a:ext>
            </a:extLst>
          </p:cNvPr>
          <p:cNvGrpSpPr/>
          <p:nvPr/>
        </p:nvGrpSpPr>
        <p:grpSpPr>
          <a:xfrm>
            <a:off x="1509561" y="1443790"/>
            <a:ext cx="9172878" cy="4572715"/>
            <a:chOff x="4085122" y="211754"/>
            <a:chExt cx="8370228" cy="4807332"/>
          </a:xfrm>
        </p:grpSpPr>
        <p:pic>
          <p:nvPicPr>
            <p:cNvPr id="13" name="Picture 12">
              <a:hlinkClick r:id="rId3"/>
              <a:extLst>
                <a:ext uri="{FF2B5EF4-FFF2-40B4-BE49-F238E27FC236}">
                  <a16:creationId xmlns:a16="http://schemas.microsoft.com/office/drawing/2014/main" id="{EB33943E-F6C3-44B8-8AEA-4C35C1B9757C}"/>
                </a:ext>
              </a:extLst>
            </p:cNvPr>
            <p:cNvPicPr>
              <a:picLocks noChangeAspect="1"/>
            </p:cNvPicPr>
            <p:nvPr/>
          </p:nvPicPr>
          <p:blipFill>
            <a:blip r:embed="rId4"/>
            <a:stretch>
              <a:fillRect/>
            </a:stretch>
          </p:blipFill>
          <p:spPr>
            <a:xfrm>
              <a:off x="4085122" y="211754"/>
              <a:ext cx="8370228" cy="4472467"/>
            </a:xfrm>
            <a:prstGeom prst="rect">
              <a:avLst/>
            </a:prstGeom>
          </p:spPr>
        </p:pic>
        <p:sp>
          <p:nvSpPr>
            <p:cNvPr id="25" name="TextBox 24">
              <a:extLst>
                <a:ext uri="{FF2B5EF4-FFF2-40B4-BE49-F238E27FC236}">
                  <a16:creationId xmlns:a16="http://schemas.microsoft.com/office/drawing/2014/main" id="{E009E162-C704-40BD-927E-919558847185}"/>
                </a:ext>
              </a:extLst>
            </p:cNvPr>
            <p:cNvSpPr txBox="1"/>
            <p:nvPr/>
          </p:nvSpPr>
          <p:spPr>
            <a:xfrm>
              <a:off x="4085122" y="4711309"/>
              <a:ext cx="609760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C252D">
                      <a:lumMod val="10000"/>
                      <a:lumOff val="90000"/>
                    </a:srgbClr>
                  </a:solidFill>
                  <a:effectLst/>
                  <a:uLnTx/>
                  <a:uFillTx/>
                  <a:latin typeface="Calibri" panose="020F0502020204030204"/>
                  <a:ea typeface="+mn-ea"/>
                  <a:cs typeface="+mn-cs"/>
                </a:rPr>
                <a:t>Source: </a:t>
              </a:r>
              <a:r>
                <a:rPr kumimoji="0" lang="en-US" sz="1400" b="0" i="1" u="none" strike="noStrike" kern="1200" cap="none" spc="0" normalizeH="0" baseline="0" noProof="0" dirty="0">
                  <a:ln>
                    <a:noFill/>
                  </a:ln>
                  <a:solidFill>
                    <a:srgbClr val="1C252D">
                      <a:lumMod val="10000"/>
                      <a:lumOff val="90000"/>
                    </a:srgb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https://youtu.be/SQ7DiSW-C4k?t=851</a:t>
              </a:r>
              <a:endParaRPr kumimoji="0" lang="en-US" sz="1400" b="0" i="1" u="none" strike="noStrike" kern="1200" cap="none" spc="0" normalizeH="0" baseline="0" noProof="0" dirty="0">
                <a:ln>
                  <a:noFill/>
                </a:ln>
                <a:solidFill>
                  <a:srgbClr val="1C252D">
                    <a:lumMod val="10000"/>
                    <a:lumOff val="90000"/>
                  </a:srgbClr>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766525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331F8F1-8EB6-4218-B435-B2281E6629BF}"/>
              </a:ext>
            </a:extLst>
          </p:cNvPr>
          <p:cNvSpPr>
            <a:spLocks noGrp="1"/>
          </p:cNvSpPr>
          <p:nvPr>
            <p:ph type="title"/>
          </p:nvPr>
        </p:nvSpPr>
        <p:spPr/>
        <p:txBody>
          <a:bodyPr/>
          <a:lstStyle/>
          <a:p>
            <a:r>
              <a:rPr lang="en-US" dirty="0"/>
              <a:t>Activity Three – What all made up this wireframe?</a:t>
            </a:r>
          </a:p>
        </p:txBody>
      </p:sp>
      <p:sp>
        <p:nvSpPr>
          <p:cNvPr id="13" name="Content Placeholder 12">
            <a:extLst>
              <a:ext uri="{FF2B5EF4-FFF2-40B4-BE49-F238E27FC236}">
                <a16:creationId xmlns:a16="http://schemas.microsoft.com/office/drawing/2014/main" id="{CD10777E-65D5-42C4-9332-690D6BE7BC38}"/>
              </a:ext>
            </a:extLst>
          </p:cNvPr>
          <p:cNvSpPr>
            <a:spLocks noGrp="1"/>
          </p:cNvSpPr>
          <p:nvPr>
            <p:ph idx="1"/>
          </p:nvPr>
        </p:nvSpPr>
        <p:spPr>
          <a:xfrm>
            <a:off x="457200" y="1457326"/>
            <a:ext cx="8791303" cy="4557219"/>
          </a:xfrm>
        </p:spPr>
        <p:txBody>
          <a:bodyPr>
            <a:normAutofit/>
          </a:bodyPr>
          <a:lstStyle/>
          <a:p>
            <a:pPr marL="0" indent="0">
              <a:buNone/>
            </a:pPr>
            <a:r>
              <a:rPr lang="en-US" dirty="0"/>
              <a:t>Using your data story of interest, consider the different page “states” that occur and components that exist as you navigate the page. What might a wireframe for this article look like? Using materials available at your desk, draw out what each frame or page state might look like.</a:t>
            </a:r>
          </a:p>
          <a:p>
            <a:pPr marL="0" indent="0">
              <a:buNone/>
            </a:pPr>
            <a:endParaRPr lang="en-US" dirty="0"/>
          </a:p>
          <a:p>
            <a:pPr marL="0" indent="0">
              <a:buNone/>
            </a:pPr>
            <a:r>
              <a:rPr lang="en-US" dirty="0"/>
              <a:t>Discuss with your group and be prepared to share with everyone!</a:t>
            </a:r>
          </a:p>
        </p:txBody>
      </p:sp>
      <p:sp>
        <p:nvSpPr>
          <p:cNvPr id="5" name="Slide Number Placeholder 4">
            <a:extLst>
              <a:ext uri="{FF2B5EF4-FFF2-40B4-BE49-F238E27FC236}">
                <a16:creationId xmlns:a16="http://schemas.microsoft.com/office/drawing/2014/main" id="{4307F372-3FBE-4A22-8659-086CC0D7DA5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A20822-4A49-4D36-86E3-300BA48D3F00}" type="slidenum">
              <a:rPr kumimoji="0" lang="en-US" sz="1000" b="0" i="0" u="none" strike="noStrike" kern="1200" cap="none" spc="0" normalizeH="0" baseline="0" noProof="0" smtClean="0">
                <a:ln>
                  <a:noFill/>
                </a:ln>
                <a:solidFill>
                  <a:srgbClr val="D1EEFC"/>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a:ln>
                <a:noFill/>
              </a:ln>
              <a:solidFill>
                <a:srgbClr val="D1EEFC"/>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94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9CF07C77-18BF-45C2-B7C7-D03A51496594}"/>
              </a:ext>
            </a:extLst>
          </p:cNvPr>
          <p:cNvSpPr txBox="1"/>
          <p:nvPr/>
        </p:nvSpPr>
        <p:spPr>
          <a:xfrm>
            <a:off x="579663" y="1208314"/>
            <a:ext cx="5772152"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Final Testing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Move Development Environment to Live Site</a:t>
            </a:r>
          </a:p>
        </p:txBody>
      </p:sp>
      <p:sp>
        <p:nvSpPr>
          <p:cNvPr id="14" name="TextBox 13">
            <a:extLst>
              <a:ext uri="{FF2B5EF4-FFF2-40B4-BE49-F238E27FC236}">
                <a16:creationId xmlns:a16="http://schemas.microsoft.com/office/drawing/2014/main" id="{6C1637B1-FAF7-4557-8EE8-784140AC6DB2}"/>
              </a:ext>
            </a:extLst>
          </p:cNvPr>
          <p:cNvSpPr txBox="1"/>
          <p:nvPr/>
        </p:nvSpPr>
        <p:spPr>
          <a:xfrm>
            <a:off x="10546549" y="4291652"/>
            <a:ext cx="1632763" cy="707886"/>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Web Developer</a:t>
            </a:r>
          </a:p>
        </p:txBody>
      </p:sp>
      <p:pic>
        <p:nvPicPr>
          <p:cNvPr id="15" name="Picture 14">
            <a:extLst>
              <a:ext uri="{FF2B5EF4-FFF2-40B4-BE49-F238E27FC236}">
                <a16:creationId xmlns:a16="http://schemas.microsoft.com/office/drawing/2014/main" id="{AFA1AA0B-A30F-4343-A1B6-D9EDB0444B98}"/>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0896945" y="5070655"/>
            <a:ext cx="931970" cy="931970"/>
          </a:xfrm>
          <a:prstGeom prst="rect">
            <a:avLst/>
          </a:prstGeom>
          <a:ln w="38100">
            <a:solidFill>
              <a:schemeClr val="accent1"/>
            </a:solidFill>
          </a:ln>
        </p:spPr>
      </p:pic>
      <p:sp>
        <p:nvSpPr>
          <p:cNvPr id="8" name="Title 4">
            <a:extLst>
              <a:ext uri="{FF2B5EF4-FFF2-40B4-BE49-F238E27FC236}">
                <a16:creationId xmlns:a16="http://schemas.microsoft.com/office/drawing/2014/main" id="{123D3943-90EF-440B-AB90-8FC933B9F45C}"/>
              </a:ext>
            </a:extLst>
          </p:cNvPr>
          <p:cNvSpPr>
            <a:spLocks noGrp="1"/>
          </p:cNvSpPr>
          <p:nvPr>
            <p:ph type="title"/>
          </p:nvPr>
        </p:nvSpPr>
        <p:spPr>
          <a:xfrm>
            <a:off x="458724" y="0"/>
            <a:ext cx="11274552" cy="1051560"/>
          </a:xfrm>
        </p:spPr>
        <p:txBody>
          <a:bodyPr/>
          <a:lstStyle/>
          <a:p>
            <a:r>
              <a:rPr lang="en-US" dirty="0"/>
              <a:t>4. Production</a:t>
            </a:r>
          </a:p>
        </p:txBody>
      </p:sp>
    </p:spTree>
    <p:extLst>
      <p:ext uri="{BB962C8B-B14F-4D97-AF65-F5344CB8AC3E}">
        <p14:creationId xmlns:p14="http://schemas.microsoft.com/office/powerpoint/2010/main" val="1375919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9CF07C77-18BF-45C2-B7C7-D03A51496594}"/>
              </a:ext>
            </a:extLst>
          </p:cNvPr>
          <p:cNvSpPr txBox="1"/>
          <p:nvPr/>
        </p:nvSpPr>
        <p:spPr>
          <a:xfrm>
            <a:off x="579663" y="1208314"/>
            <a:ext cx="5772152" cy="415498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Final Testing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Move Development Environment to Live Site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Key questions: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Does the production version meet all web standards?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What accessibility implications must be further refined?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6C1637B1-FAF7-4557-8EE8-784140AC6DB2}"/>
              </a:ext>
            </a:extLst>
          </p:cNvPr>
          <p:cNvSpPr txBox="1"/>
          <p:nvPr/>
        </p:nvSpPr>
        <p:spPr>
          <a:xfrm>
            <a:off x="10546549" y="4291652"/>
            <a:ext cx="1632763" cy="707886"/>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Web Developer</a:t>
            </a:r>
          </a:p>
        </p:txBody>
      </p:sp>
      <p:pic>
        <p:nvPicPr>
          <p:cNvPr id="15" name="Picture 14">
            <a:extLst>
              <a:ext uri="{FF2B5EF4-FFF2-40B4-BE49-F238E27FC236}">
                <a16:creationId xmlns:a16="http://schemas.microsoft.com/office/drawing/2014/main" id="{AFA1AA0B-A30F-4343-A1B6-D9EDB0444B98}"/>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0896945" y="5070655"/>
            <a:ext cx="931970" cy="931970"/>
          </a:xfrm>
          <a:prstGeom prst="rect">
            <a:avLst/>
          </a:prstGeom>
          <a:ln w="38100">
            <a:solidFill>
              <a:schemeClr val="accent1"/>
            </a:solidFill>
          </a:ln>
        </p:spPr>
      </p:pic>
      <p:sp>
        <p:nvSpPr>
          <p:cNvPr id="8" name="Title 4">
            <a:extLst>
              <a:ext uri="{FF2B5EF4-FFF2-40B4-BE49-F238E27FC236}">
                <a16:creationId xmlns:a16="http://schemas.microsoft.com/office/drawing/2014/main" id="{123D3943-90EF-440B-AB90-8FC933B9F45C}"/>
              </a:ext>
            </a:extLst>
          </p:cNvPr>
          <p:cNvSpPr>
            <a:spLocks noGrp="1"/>
          </p:cNvSpPr>
          <p:nvPr>
            <p:ph type="title"/>
          </p:nvPr>
        </p:nvSpPr>
        <p:spPr>
          <a:xfrm>
            <a:off x="458724" y="0"/>
            <a:ext cx="11274552" cy="1051560"/>
          </a:xfrm>
        </p:spPr>
        <p:txBody>
          <a:bodyPr/>
          <a:lstStyle/>
          <a:p>
            <a:r>
              <a:rPr lang="en-US" dirty="0"/>
              <a:t>4. Production</a:t>
            </a:r>
          </a:p>
        </p:txBody>
      </p:sp>
    </p:spTree>
    <p:extLst>
      <p:ext uri="{BB962C8B-B14F-4D97-AF65-F5344CB8AC3E}">
        <p14:creationId xmlns:p14="http://schemas.microsoft.com/office/powerpoint/2010/main" val="1638537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9CF07C77-18BF-45C2-B7C7-D03A51496594}"/>
              </a:ext>
            </a:extLst>
          </p:cNvPr>
          <p:cNvSpPr txBox="1"/>
          <p:nvPr/>
        </p:nvSpPr>
        <p:spPr>
          <a:xfrm>
            <a:off x="579663" y="1208314"/>
            <a:ext cx="5772152" cy="378565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Final Testing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Move Development Environment to Live Site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Key questions: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What can be used to share and promote the project?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What documentation and code can serve as a reference for future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 name="Title 4">
            <a:extLst>
              <a:ext uri="{FF2B5EF4-FFF2-40B4-BE49-F238E27FC236}">
                <a16:creationId xmlns:a16="http://schemas.microsoft.com/office/drawing/2014/main" id="{6054CB5A-B7E0-49F2-BA9A-8FA0300201BC}"/>
              </a:ext>
            </a:extLst>
          </p:cNvPr>
          <p:cNvSpPr>
            <a:spLocks noGrp="1"/>
          </p:cNvSpPr>
          <p:nvPr>
            <p:ph type="title"/>
          </p:nvPr>
        </p:nvSpPr>
        <p:spPr>
          <a:xfrm>
            <a:off x="458724" y="0"/>
            <a:ext cx="11274552" cy="1051560"/>
          </a:xfrm>
        </p:spPr>
        <p:txBody>
          <a:bodyPr/>
          <a:lstStyle/>
          <a:p>
            <a:r>
              <a:rPr lang="en-US" dirty="0"/>
              <a:t>4. Production</a:t>
            </a:r>
          </a:p>
        </p:txBody>
      </p:sp>
      <p:pic>
        <p:nvPicPr>
          <p:cNvPr id="10" name="Picture 9">
            <a:extLst>
              <a:ext uri="{FF2B5EF4-FFF2-40B4-BE49-F238E27FC236}">
                <a16:creationId xmlns:a16="http://schemas.microsoft.com/office/drawing/2014/main" id="{A7731724-BD5A-4E96-80EC-4012412213ED}"/>
              </a:ext>
            </a:extLst>
          </p:cNvPr>
          <p:cNvPicPr>
            <a:picLocks noChangeAspect="1"/>
          </p:cNvPicPr>
          <p:nvPr/>
        </p:nvPicPr>
        <p:blipFill rotWithShape="1">
          <a:blip r:embed="rId2"/>
          <a:srcRect l="23070" r="22742"/>
          <a:stretch/>
        </p:blipFill>
        <p:spPr>
          <a:xfrm>
            <a:off x="7514187" y="281367"/>
            <a:ext cx="3647426" cy="3726090"/>
          </a:xfrm>
          <a:prstGeom prst="rect">
            <a:avLst/>
          </a:prstGeom>
        </p:spPr>
      </p:pic>
      <p:sp>
        <p:nvSpPr>
          <p:cNvPr id="7" name="TextBox 6">
            <a:extLst>
              <a:ext uri="{FF2B5EF4-FFF2-40B4-BE49-F238E27FC236}">
                <a16:creationId xmlns:a16="http://schemas.microsoft.com/office/drawing/2014/main" id="{FB85FB4C-2BC5-46A5-997F-AD407C51CAE3}"/>
              </a:ext>
            </a:extLst>
          </p:cNvPr>
          <p:cNvSpPr txBox="1"/>
          <p:nvPr/>
        </p:nvSpPr>
        <p:spPr>
          <a:xfrm>
            <a:off x="10546549" y="4291652"/>
            <a:ext cx="1632763" cy="707886"/>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Web Developer</a:t>
            </a:r>
          </a:p>
        </p:txBody>
      </p:sp>
      <p:pic>
        <p:nvPicPr>
          <p:cNvPr id="8" name="Picture 7">
            <a:extLst>
              <a:ext uri="{FF2B5EF4-FFF2-40B4-BE49-F238E27FC236}">
                <a16:creationId xmlns:a16="http://schemas.microsoft.com/office/drawing/2014/main" id="{8CB5F60C-105F-41C3-84F5-DB0228E5F39A}"/>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10896945" y="5070655"/>
            <a:ext cx="931970" cy="931970"/>
          </a:xfrm>
          <a:prstGeom prst="rect">
            <a:avLst/>
          </a:prstGeom>
          <a:ln w="38100">
            <a:solidFill>
              <a:schemeClr val="accent1"/>
            </a:solidFill>
          </a:ln>
        </p:spPr>
      </p:pic>
    </p:spTree>
    <p:extLst>
      <p:ext uri="{BB962C8B-B14F-4D97-AF65-F5344CB8AC3E}">
        <p14:creationId xmlns:p14="http://schemas.microsoft.com/office/powerpoint/2010/main" val="389800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323D475B-9397-49CF-AC49-890443F0AB6A}"/>
              </a:ext>
            </a:extLst>
          </p:cNvPr>
          <p:cNvSpPr txBox="1"/>
          <p:nvPr/>
        </p:nvSpPr>
        <p:spPr>
          <a:xfrm>
            <a:off x="579662" y="1208314"/>
            <a:ext cx="5584373"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Summary of Critical Report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Audience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Storyboarding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Key questions: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What is the goal of creating this data story?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What are the research questions of interest?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What are the most critical findings?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What artifacts supplement these findings?</a:t>
            </a:r>
          </a:p>
        </p:txBody>
      </p:sp>
      <p:pic>
        <p:nvPicPr>
          <p:cNvPr id="3" name="Picture 2">
            <a:extLst>
              <a:ext uri="{FF2B5EF4-FFF2-40B4-BE49-F238E27FC236}">
                <a16:creationId xmlns:a16="http://schemas.microsoft.com/office/drawing/2014/main" id="{EB440E65-5468-499A-8390-318B7E143CC3}"/>
              </a:ext>
            </a:extLst>
          </p:cNvPr>
          <p:cNvPicPr>
            <a:picLocks noChangeAspect="1"/>
          </p:cNvPicPr>
          <p:nvPr/>
        </p:nvPicPr>
        <p:blipFill>
          <a:blip r:embed="rId3"/>
          <a:stretch>
            <a:fillRect/>
          </a:stretch>
        </p:blipFill>
        <p:spPr>
          <a:xfrm>
            <a:off x="6096000" y="375385"/>
            <a:ext cx="5725352" cy="3431618"/>
          </a:xfrm>
          <a:prstGeom prst="rect">
            <a:avLst/>
          </a:prstGeom>
        </p:spPr>
      </p:pic>
      <p:sp>
        <p:nvSpPr>
          <p:cNvPr id="11" name="Title 4">
            <a:extLst>
              <a:ext uri="{FF2B5EF4-FFF2-40B4-BE49-F238E27FC236}">
                <a16:creationId xmlns:a16="http://schemas.microsoft.com/office/drawing/2014/main" id="{7EBABC00-7D42-4A67-8280-41398AE64C90}"/>
              </a:ext>
            </a:extLst>
          </p:cNvPr>
          <p:cNvSpPr>
            <a:spLocks noGrp="1"/>
          </p:cNvSpPr>
          <p:nvPr>
            <p:ph type="title"/>
          </p:nvPr>
        </p:nvSpPr>
        <p:spPr>
          <a:xfrm>
            <a:off x="458724" y="0"/>
            <a:ext cx="11274552" cy="1051560"/>
          </a:xfrm>
        </p:spPr>
        <p:txBody>
          <a:bodyPr/>
          <a:lstStyle/>
          <a:p>
            <a:r>
              <a:rPr lang="en-US" dirty="0"/>
              <a:t>1. Concepting</a:t>
            </a:r>
          </a:p>
        </p:txBody>
      </p:sp>
      <p:sp>
        <p:nvSpPr>
          <p:cNvPr id="12" name="TextBox 11">
            <a:extLst>
              <a:ext uri="{FF2B5EF4-FFF2-40B4-BE49-F238E27FC236}">
                <a16:creationId xmlns:a16="http://schemas.microsoft.com/office/drawing/2014/main" id="{604B3686-7DA0-4E83-BC78-22AFCB3132FE}"/>
              </a:ext>
            </a:extLst>
          </p:cNvPr>
          <p:cNvSpPr txBox="1"/>
          <p:nvPr/>
        </p:nvSpPr>
        <p:spPr>
          <a:xfrm>
            <a:off x="10251761" y="4323301"/>
            <a:ext cx="1632763" cy="400110"/>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Full team</a:t>
            </a:r>
          </a:p>
        </p:txBody>
      </p:sp>
      <p:pic>
        <p:nvPicPr>
          <p:cNvPr id="19" name="Picture 18">
            <a:extLst>
              <a:ext uri="{FF2B5EF4-FFF2-40B4-BE49-F238E27FC236}">
                <a16:creationId xmlns:a16="http://schemas.microsoft.com/office/drawing/2014/main" id="{F0150F3F-8F03-4C9F-B7F5-60DC2B615E2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10842814" y="5649742"/>
            <a:ext cx="457200" cy="457200"/>
          </a:xfrm>
          <a:prstGeom prst="rect">
            <a:avLst/>
          </a:prstGeom>
          <a:ln w="38100">
            <a:solidFill>
              <a:schemeClr val="accent1"/>
            </a:solidFill>
          </a:ln>
        </p:spPr>
      </p:pic>
      <p:pic>
        <p:nvPicPr>
          <p:cNvPr id="20" name="Picture 19">
            <a:extLst>
              <a:ext uri="{FF2B5EF4-FFF2-40B4-BE49-F238E27FC236}">
                <a16:creationId xmlns:a16="http://schemas.microsoft.com/office/drawing/2014/main" id="{7B20E4AF-6182-49AF-873E-C7CF691617A6}"/>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11549170" y="5651328"/>
            <a:ext cx="457200" cy="457200"/>
          </a:xfrm>
          <a:prstGeom prst="rect">
            <a:avLst/>
          </a:prstGeom>
          <a:ln w="38100">
            <a:solidFill>
              <a:schemeClr val="accent1"/>
            </a:solidFill>
          </a:ln>
        </p:spPr>
      </p:pic>
      <p:pic>
        <p:nvPicPr>
          <p:cNvPr id="22" name="Picture 21">
            <a:extLst>
              <a:ext uri="{FF2B5EF4-FFF2-40B4-BE49-F238E27FC236}">
                <a16:creationId xmlns:a16="http://schemas.microsoft.com/office/drawing/2014/main" id="{3821C0A6-68EA-4A14-B047-FAC180263C7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11262582" y="4913480"/>
            <a:ext cx="457200" cy="457200"/>
          </a:xfrm>
          <a:prstGeom prst="rect">
            <a:avLst/>
          </a:prstGeom>
          <a:ln w="38100">
            <a:solidFill>
              <a:schemeClr val="accent2"/>
            </a:solidFill>
          </a:ln>
        </p:spPr>
      </p:pic>
      <p:pic>
        <p:nvPicPr>
          <p:cNvPr id="23" name="Picture 22">
            <a:extLst>
              <a:ext uri="{FF2B5EF4-FFF2-40B4-BE49-F238E27FC236}">
                <a16:creationId xmlns:a16="http://schemas.microsoft.com/office/drawing/2014/main" id="{D4CEC2FA-8C4C-4667-80B3-ADF4BCC2587A}"/>
              </a:ext>
            </a:extLst>
          </p:cNvPr>
          <p:cNvPicPr preferRelativeResize="0">
            <a:picLocks/>
          </p:cNvPicPr>
          <p:nvPr/>
        </p:nvPicPr>
        <p:blipFill>
          <a:blip r:embed="rId7">
            <a:extLst>
              <a:ext uri="{28A0092B-C50C-407E-A947-70E740481C1C}">
                <a14:useLocalDpi xmlns:a14="http://schemas.microsoft.com/office/drawing/2010/main" val="0"/>
              </a:ext>
            </a:extLst>
          </a:blip>
          <a:stretch>
            <a:fillRect/>
          </a:stretch>
        </p:blipFill>
        <p:spPr>
          <a:xfrm>
            <a:off x="10135314" y="5649742"/>
            <a:ext cx="457772" cy="457200"/>
          </a:xfrm>
          <a:prstGeom prst="rect">
            <a:avLst/>
          </a:prstGeom>
          <a:ln w="38100">
            <a:solidFill>
              <a:schemeClr val="accent1"/>
            </a:solidFill>
          </a:ln>
        </p:spPr>
      </p:pic>
      <p:pic>
        <p:nvPicPr>
          <p:cNvPr id="24" name="Picture 23">
            <a:extLst>
              <a:ext uri="{FF2B5EF4-FFF2-40B4-BE49-F238E27FC236}">
                <a16:creationId xmlns:a16="http://schemas.microsoft.com/office/drawing/2014/main" id="{A7CE213D-5D97-4224-9819-170EB7A7F215}"/>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10446823" y="4906822"/>
            <a:ext cx="475298" cy="457200"/>
          </a:xfrm>
          <a:prstGeom prst="rect">
            <a:avLst/>
          </a:prstGeom>
          <a:ln w="38100">
            <a:solidFill>
              <a:schemeClr val="accent2"/>
            </a:solidFill>
          </a:ln>
        </p:spPr>
      </p:pic>
    </p:spTree>
    <p:extLst>
      <p:ext uri="{BB962C8B-B14F-4D97-AF65-F5344CB8AC3E}">
        <p14:creationId xmlns:p14="http://schemas.microsoft.com/office/powerpoint/2010/main" val="2157827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C06EB05-3960-4E99-9965-9E0A333DEA77}"/>
              </a:ext>
            </a:extLst>
          </p:cNvPr>
          <p:cNvSpPr>
            <a:spLocks noGrp="1"/>
          </p:cNvSpPr>
          <p:nvPr>
            <p:ph type="title"/>
          </p:nvPr>
        </p:nvSpPr>
        <p:spPr>
          <a:xfrm>
            <a:off x="458724" y="0"/>
            <a:ext cx="11274552" cy="1051560"/>
          </a:xfrm>
        </p:spPr>
        <p:txBody>
          <a:bodyPr/>
          <a:lstStyle/>
          <a:p>
            <a:r>
              <a:rPr lang="en-US" dirty="0"/>
              <a:t>Wrap-up</a:t>
            </a:r>
          </a:p>
        </p:txBody>
      </p:sp>
      <p:sp>
        <p:nvSpPr>
          <p:cNvPr id="9" name="TextBox 8">
            <a:extLst>
              <a:ext uri="{FF2B5EF4-FFF2-40B4-BE49-F238E27FC236}">
                <a16:creationId xmlns:a16="http://schemas.microsoft.com/office/drawing/2014/main" id="{64EFF125-4B1D-4862-83BF-BAB5E7EF25F3}"/>
              </a:ext>
            </a:extLst>
          </p:cNvPr>
          <p:cNvSpPr txBox="1"/>
          <p:nvPr/>
        </p:nvSpPr>
        <p:spPr>
          <a:xfrm>
            <a:off x="579663" y="1703672"/>
            <a:ext cx="4983739" cy="353943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How best do you come up with ideas?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Get friendly with coding</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Wireframes will evolve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Keep asking questions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Build skills as they come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Remember your audience</a:t>
            </a:r>
          </a:p>
        </p:txBody>
      </p:sp>
      <p:grpSp>
        <p:nvGrpSpPr>
          <p:cNvPr id="10" name="Group 9">
            <a:extLst>
              <a:ext uri="{FF2B5EF4-FFF2-40B4-BE49-F238E27FC236}">
                <a16:creationId xmlns:a16="http://schemas.microsoft.com/office/drawing/2014/main" id="{AA98AF72-6A97-4686-B8B0-2457DD10C688}"/>
              </a:ext>
            </a:extLst>
          </p:cNvPr>
          <p:cNvGrpSpPr/>
          <p:nvPr/>
        </p:nvGrpSpPr>
        <p:grpSpPr>
          <a:xfrm>
            <a:off x="5953179" y="847023"/>
            <a:ext cx="6105254" cy="4316699"/>
            <a:chOff x="5953179" y="847023"/>
            <a:chExt cx="6105254" cy="4316699"/>
          </a:xfrm>
        </p:grpSpPr>
        <p:pic>
          <p:nvPicPr>
            <p:cNvPr id="3074" name="Picture 2">
              <a:extLst>
                <a:ext uri="{FF2B5EF4-FFF2-40B4-BE49-F238E27FC236}">
                  <a16:creationId xmlns:a16="http://schemas.microsoft.com/office/drawing/2014/main" id="{256A642B-A291-49F6-BEE6-6B95F71F954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53179" y="847023"/>
              <a:ext cx="6105254" cy="400892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08BF415-4CFA-4814-AB25-0D081AC720F5}"/>
                </a:ext>
              </a:extLst>
            </p:cNvPr>
            <p:cNvSpPr txBox="1"/>
            <p:nvPr/>
          </p:nvSpPr>
          <p:spPr>
            <a:xfrm>
              <a:off x="5953179" y="4855945"/>
              <a:ext cx="609760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C252D">
                      <a:lumMod val="10000"/>
                      <a:lumOff val="90000"/>
                    </a:srgbClr>
                  </a:solidFill>
                  <a:effectLst/>
                  <a:uLnTx/>
                  <a:uFillTx/>
                  <a:latin typeface="Calibri" panose="020F0502020204030204"/>
                  <a:ea typeface="+mn-ea"/>
                  <a:cs typeface="+mn-cs"/>
                </a:rPr>
                <a:t>Source: </a:t>
              </a:r>
              <a:r>
                <a:rPr kumimoji="0" lang="en-US" sz="1400" b="0" i="1" u="none" strike="noStrike" kern="1200" cap="none" spc="0" normalizeH="0" baseline="0" noProof="0" dirty="0">
                  <a:ln>
                    <a:noFill/>
                  </a:ln>
                  <a:solidFill>
                    <a:srgbClr val="1C252D">
                      <a:lumMod val="10000"/>
                      <a:lumOff val="90000"/>
                    </a:srgb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https://pudding.cool/process/how-to-make-dope-shit-part-2/</a:t>
              </a:r>
              <a:endParaRPr kumimoji="0" lang="en-US" sz="1400" b="0" i="1" u="none" strike="noStrike" kern="1200" cap="none" spc="0" normalizeH="0" baseline="0" noProof="0" dirty="0">
                <a:ln>
                  <a:noFill/>
                </a:ln>
                <a:solidFill>
                  <a:srgbClr val="1C252D">
                    <a:lumMod val="10000"/>
                    <a:lumOff val="90000"/>
                  </a:srgbClr>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088900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C06EB05-3960-4E99-9965-9E0A333DEA77}"/>
              </a:ext>
            </a:extLst>
          </p:cNvPr>
          <p:cNvSpPr>
            <a:spLocks noGrp="1"/>
          </p:cNvSpPr>
          <p:nvPr>
            <p:ph type="title"/>
          </p:nvPr>
        </p:nvSpPr>
        <p:spPr>
          <a:xfrm>
            <a:off x="458724" y="0"/>
            <a:ext cx="11274552" cy="1051560"/>
          </a:xfrm>
        </p:spPr>
        <p:txBody>
          <a:bodyPr/>
          <a:lstStyle/>
          <a:p>
            <a:r>
              <a:rPr lang="en-US" dirty="0"/>
              <a:t>Resources</a:t>
            </a:r>
          </a:p>
        </p:txBody>
      </p:sp>
      <p:grpSp>
        <p:nvGrpSpPr>
          <p:cNvPr id="5" name="Group 4">
            <a:extLst>
              <a:ext uri="{FF2B5EF4-FFF2-40B4-BE49-F238E27FC236}">
                <a16:creationId xmlns:a16="http://schemas.microsoft.com/office/drawing/2014/main" id="{DD2AC550-098F-4402-9757-9BEF0807854F}"/>
              </a:ext>
            </a:extLst>
          </p:cNvPr>
          <p:cNvGrpSpPr/>
          <p:nvPr/>
        </p:nvGrpSpPr>
        <p:grpSpPr>
          <a:xfrm>
            <a:off x="6993355" y="259882"/>
            <a:ext cx="6093994" cy="5632954"/>
            <a:chOff x="7513119" y="240631"/>
            <a:chExt cx="6093994" cy="5632954"/>
          </a:xfrm>
        </p:grpSpPr>
        <p:pic>
          <p:nvPicPr>
            <p:cNvPr id="3" name="Picture 2">
              <a:extLst>
                <a:ext uri="{FF2B5EF4-FFF2-40B4-BE49-F238E27FC236}">
                  <a16:creationId xmlns:a16="http://schemas.microsoft.com/office/drawing/2014/main" id="{2636D4AF-FA01-42F6-80C3-44835FC1FF89}"/>
                </a:ext>
              </a:extLst>
            </p:cNvPr>
            <p:cNvPicPr>
              <a:picLocks noChangeAspect="1"/>
            </p:cNvPicPr>
            <p:nvPr/>
          </p:nvPicPr>
          <p:blipFill>
            <a:blip r:embed="rId3"/>
            <a:stretch>
              <a:fillRect/>
            </a:stretch>
          </p:blipFill>
          <p:spPr>
            <a:xfrm>
              <a:off x="7645436" y="240631"/>
              <a:ext cx="4087840" cy="5325177"/>
            </a:xfrm>
            <a:prstGeom prst="rect">
              <a:avLst/>
            </a:prstGeom>
          </p:spPr>
        </p:pic>
        <p:sp>
          <p:nvSpPr>
            <p:cNvPr id="7" name="TextBox 6">
              <a:extLst>
                <a:ext uri="{FF2B5EF4-FFF2-40B4-BE49-F238E27FC236}">
                  <a16:creationId xmlns:a16="http://schemas.microsoft.com/office/drawing/2014/main" id="{12201CEC-712E-429F-BD60-6B7635E4CCDB}"/>
                </a:ext>
              </a:extLst>
            </p:cNvPr>
            <p:cNvSpPr txBox="1"/>
            <p:nvPr/>
          </p:nvSpPr>
          <p:spPr>
            <a:xfrm>
              <a:off x="7513119" y="5565808"/>
              <a:ext cx="60939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C252D">
                      <a:lumMod val="10000"/>
                      <a:lumOff val="90000"/>
                    </a:srgbClr>
                  </a:solidFill>
                  <a:effectLst/>
                  <a:uLnTx/>
                  <a:uFillTx/>
                  <a:latin typeface="Calibri" panose="020F0502020204030204"/>
                  <a:ea typeface="+mn-ea"/>
                  <a:cs typeface="+mn-cs"/>
                </a:rPr>
                <a:t>Source: </a:t>
              </a:r>
              <a:r>
                <a:rPr kumimoji="0" lang="en-US" sz="1400" b="0" i="1" u="none" strike="noStrike" kern="1200" cap="none" spc="0" normalizeH="0" baseline="0" noProof="0" dirty="0">
                  <a:ln>
                    <a:noFill/>
                  </a:ln>
                  <a:solidFill>
                    <a:srgbClr val="1C252D">
                      <a:lumMod val="10000"/>
                      <a:lumOff val="90000"/>
                    </a:srgb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https://pudding.cool/process/how-to-make-dope-shit-part-1/</a:t>
              </a:r>
              <a:endParaRPr kumimoji="0" lang="en-US" sz="1400" b="0" i="1" u="none" strike="noStrike" kern="1200" cap="none" spc="0" normalizeH="0" baseline="0" noProof="0" dirty="0">
                <a:ln>
                  <a:noFill/>
                </a:ln>
                <a:solidFill>
                  <a:srgbClr val="1C252D">
                    <a:lumMod val="10000"/>
                    <a:lumOff val="90000"/>
                  </a:srgbClr>
                </a:solidFill>
                <a:effectLst/>
                <a:uLnTx/>
                <a:uFillTx/>
                <a:latin typeface="Calibri" panose="020F0502020204030204"/>
                <a:ea typeface="+mn-ea"/>
                <a:cs typeface="+mn-cs"/>
              </a:endParaRPr>
            </a:p>
          </p:txBody>
        </p:sp>
      </p:grpSp>
      <p:sp>
        <p:nvSpPr>
          <p:cNvPr id="9" name="TextBox 8">
            <a:extLst>
              <a:ext uri="{FF2B5EF4-FFF2-40B4-BE49-F238E27FC236}">
                <a16:creationId xmlns:a16="http://schemas.microsoft.com/office/drawing/2014/main" id="{64EFF125-4B1D-4862-83BF-BAB5E7EF25F3}"/>
              </a:ext>
            </a:extLst>
          </p:cNvPr>
          <p:cNvSpPr txBox="1"/>
          <p:nvPr/>
        </p:nvSpPr>
        <p:spPr>
          <a:xfrm>
            <a:off x="579662" y="1208314"/>
            <a:ext cx="6340901" cy="2062103"/>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hlinkClick r:id="rId5"/>
              </a:rPr>
              <a:t>The Pudding (processes)</a:t>
            </a:r>
            <a:endPar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hlinkClick r:id="rId6"/>
              </a:rPr>
              <a:t>Data Stories Podcast</a:t>
            </a:r>
            <a:endPar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hlinkClick r:id="rId7"/>
              </a:rPr>
              <a:t>NYT Upshot</a:t>
            </a:r>
            <a:endPar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hlinkClick r:id="rId8"/>
              </a:rPr>
              <a:t>FiveThirtyEight</a:t>
            </a:r>
            <a:endPar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132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C06EB05-3960-4E99-9965-9E0A333DEA77}"/>
              </a:ext>
            </a:extLst>
          </p:cNvPr>
          <p:cNvSpPr>
            <a:spLocks noGrp="1"/>
          </p:cNvSpPr>
          <p:nvPr>
            <p:ph type="title"/>
          </p:nvPr>
        </p:nvSpPr>
        <p:spPr>
          <a:xfrm>
            <a:off x="458724" y="0"/>
            <a:ext cx="11274552" cy="1051560"/>
          </a:xfrm>
        </p:spPr>
        <p:txBody>
          <a:bodyPr/>
          <a:lstStyle/>
          <a:p>
            <a:r>
              <a:rPr lang="en-US" dirty="0"/>
              <a:t>Questions?</a:t>
            </a:r>
          </a:p>
        </p:txBody>
      </p:sp>
    </p:spTree>
    <p:extLst>
      <p:ext uri="{BB962C8B-B14F-4D97-AF65-F5344CB8AC3E}">
        <p14:creationId xmlns:p14="http://schemas.microsoft.com/office/powerpoint/2010/main" val="1071525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9CF07C77-18BF-45C2-B7C7-D03A51496594}"/>
              </a:ext>
            </a:extLst>
          </p:cNvPr>
          <p:cNvSpPr txBox="1"/>
          <p:nvPr/>
        </p:nvSpPr>
        <p:spPr>
          <a:xfrm>
            <a:off x="579662" y="1208314"/>
            <a:ext cx="5584373" cy="415498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Summary of Critical Report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Audience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Storyboarding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Key questions: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What is the primary audience this story is trying to reach?</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What do users need to know to better understand the subject of the story?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What can we build to support the telling of the story?</a:t>
            </a:r>
          </a:p>
        </p:txBody>
      </p:sp>
      <p:sp>
        <p:nvSpPr>
          <p:cNvPr id="14" name="TextBox 13">
            <a:extLst>
              <a:ext uri="{FF2B5EF4-FFF2-40B4-BE49-F238E27FC236}">
                <a16:creationId xmlns:a16="http://schemas.microsoft.com/office/drawing/2014/main" id="{CFE180B7-1DFE-4AE4-B080-FDAF01F5AB38}"/>
              </a:ext>
            </a:extLst>
          </p:cNvPr>
          <p:cNvSpPr txBox="1"/>
          <p:nvPr/>
        </p:nvSpPr>
        <p:spPr>
          <a:xfrm>
            <a:off x="10251761" y="4323301"/>
            <a:ext cx="1632763" cy="400110"/>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Full team</a:t>
            </a:r>
          </a:p>
        </p:txBody>
      </p:sp>
      <p:pic>
        <p:nvPicPr>
          <p:cNvPr id="15" name="Picture 14">
            <a:extLst>
              <a:ext uri="{FF2B5EF4-FFF2-40B4-BE49-F238E27FC236}">
                <a16:creationId xmlns:a16="http://schemas.microsoft.com/office/drawing/2014/main" id="{4DAACAB2-47AD-42DF-8D8C-4049AEF3FD8D}"/>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10842814" y="5649742"/>
            <a:ext cx="457200" cy="457200"/>
          </a:xfrm>
          <a:prstGeom prst="rect">
            <a:avLst/>
          </a:prstGeom>
          <a:ln w="38100">
            <a:solidFill>
              <a:schemeClr val="accent1"/>
            </a:solidFill>
          </a:ln>
        </p:spPr>
      </p:pic>
      <p:pic>
        <p:nvPicPr>
          <p:cNvPr id="16" name="Picture 15">
            <a:extLst>
              <a:ext uri="{FF2B5EF4-FFF2-40B4-BE49-F238E27FC236}">
                <a16:creationId xmlns:a16="http://schemas.microsoft.com/office/drawing/2014/main" id="{7945EB13-FF67-4A8F-88C9-ABB1BA080066}"/>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11549170" y="5651328"/>
            <a:ext cx="457200" cy="457200"/>
          </a:xfrm>
          <a:prstGeom prst="rect">
            <a:avLst/>
          </a:prstGeom>
          <a:ln w="38100">
            <a:solidFill>
              <a:schemeClr val="accent1"/>
            </a:solidFill>
          </a:ln>
        </p:spPr>
      </p:pic>
      <p:pic>
        <p:nvPicPr>
          <p:cNvPr id="17" name="Picture 16">
            <a:extLst>
              <a:ext uri="{FF2B5EF4-FFF2-40B4-BE49-F238E27FC236}">
                <a16:creationId xmlns:a16="http://schemas.microsoft.com/office/drawing/2014/main" id="{B2F76F0C-B63F-4EC5-9894-B42AA8918BAF}"/>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11262582" y="4913480"/>
            <a:ext cx="457200" cy="457200"/>
          </a:xfrm>
          <a:prstGeom prst="rect">
            <a:avLst/>
          </a:prstGeom>
          <a:ln w="38100">
            <a:solidFill>
              <a:schemeClr val="accent2"/>
            </a:solidFill>
          </a:ln>
        </p:spPr>
      </p:pic>
      <p:pic>
        <p:nvPicPr>
          <p:cNvPr id="18" name="Picture 17">
            <a:extLst>
              <a:ext uri="{FF2B5EF4-FFF2-40B4-BE49-F238E27FC236}">
                <a16:creationId xmlns:a16="http://schemas.microsoft.com/office/drawing/2014/main" id="{54C40192-0AA0-4E44-B59B-304FEFF17C1C}"/>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10135314" y="5649742"/>
            <a:ext cx="457772" cy="457200"/>
          </a:xfrm>
          <a:prstGeom prst="rect">
            <a:avLst/>
          </a:prstGeom>
          <a:ln w="38100">
            <a:solidFill>
              <a:schemeClr val="accent1"/>
            </a:solidFill>
          </a:ln>
        </p:spPr>
      </p:pic>
      <p:pic>
        <p:nvPicPr>
          <p:cNvPr id="19" name="Picture 18">
            <a:extLst>
              <a:ext uri="{FF2B5EF4-FFF2-40B4-BE49-F238E27FC236}">
                <a16:creationId xmlns:a16="http://schemas.microsoft.com/office/drawing/2014/main" id="{6B1EC94E-7F21-4C9C-B4AB-D128CED94148}"/>
              </a:ext>
            </a:extLst>
          </p:cNvPr>
          <p:cNvPicPr preferRelativeResize="0">
            <a:picLocks/>
          </p:cNvPicPr>
          <p:nvPr/>
        </p:nvPicPr>
        <p:blipFill>
          <a:blip r:embed="rId7">
            <a:extLst>
              <a:ext uri="{28A0092B-C50C-407E-A947-70E740481C1C}">
                <a14:useLocalDpi xmlns:a14="http://schemas.microsoft.com/office/drawing/2010/main" val="0"/>
              </a:ext>
            </a:extLst>
          </a:blip>
          <a:stretch>
            <a:fillRect/>
          </a:stretch>
        </p:blipFill>
        <p:spPr>
          <a:xfrm>
            <a:off x="10446823" y="4906822"/>
            <a:ext cx="475298" cy="457200"/>
          </a:xfrm>
          <a:prstGeom prst="rect">
            <a:avLst/>
          </a:prstGeom>
          <a:ln w="38100">
            <a:solidFill>
              <a:schemeClr val="accent2"/>
            </a:solidFill>
          </a:ln>
        </p:spPr>
      </p:pic>
      <p:sp>
        <p:nvSpPr>
          <p:cNvPr id="24" name="Title 4">
            <a:extLst>
              <a:ext uri="{FF2B5EF4-FFF2-40B4-BE49-F238E27FC236}">
                <a16:creationId xmlns:a16="http://schemas.microsoft.com/office/drawing/2014/main" id="{4FE8F79E-5896-4ADD-B2A2-4047B2EFBC5A}"/>
              </a:ext>
            </a:extLst>
          </p:cNvPr>
          <p:cNvSpPr>
            <a:spLocks noGrp="1"/>
          </p:cNvSpPr>
          <p:nvPr>
            <p:ph type="title"/>
          </p:nvPr>
        </p:nvSpPr>
        <p:spPr>
          <a:xfrm>
            <a:off x="458724" y="0"/>
            <a:ext cx="11274552" cy="1051560"/>
          </a:xfrm>
        </p:spPr>
        <p:txBody>
          <a:bodyPr/>
          <a:lstStyle/>
          <a:p>
            <a:r>
              <a:rPr lang="en-US" dirty="0"/>
              <a:t>1. Concepting</a:t>
            </a:r>
          </a:p>
        </p:txBody>
      </p:sp>
      <p:pic>
        <p:nvPicPr>
          <p:cNvPr id="2050" name="Picture 2" descr="Image of young boy and girl looking at a tablet together">
            <a:extLst>
              <a:ext uri="{FF2B5EF4-FFF2-40B4-BE49-F238E27FC236}">
                <a16:creationId xmlns:a16="http://schemas.microsoft.com/office/drawing/2014/main" id="{41AED3EB-C014-4731-82B9-165A17C8D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5692" y="525780"/>
            <a:ext cx="4824090" cy="22487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D424E54-047B-4802-9CD7-B75C44829ADD}"/>
              </a:ext>
            </a:extLst>
          </p:cNvPr>
          <p:cNvSpPr txBox="1"/>
          <p:nvPr/>
        </p:nvSpPr>
        <p:spPr>
          <a:xfrm>
            <a:off x="6895692" y="2849079"/>
            <a:ext cx="483758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C252D">
                    <a:lumMod val="10000"/>
                    <a:lumOff val="90000"/>
                  </a:srgbClr>
                </a:solidFill>
                <a:effectLst/>
                <a:uLnTx/>
                <a:uFillTx/>
                <a:latin typeface="Calibri" panose="020F0502020204030204"/>
                <a:ea typeface="+mn-ea"/>
                <a:cs typeface="+mn-cs"/>
              </a:rPr>
              <a:t>Source: </a:t>
            </a:r>
            <a:r>
              <a:rPr kumimoji="0" lang="en-US" sz="1400" b="0" i="1" u="none" strike="noStrike" kern="1200" cap="none" spc="0" normalizeH="0" baseline="0" noProof="0" dirty="0">
                <a:ln>
                  <a:noFill/>
                </a:ln>
                <a:solidFill>
                  <a:srgbClr val="1C252D">
                    <a:lumMod val="10000"/>
                    <a:lumOff val="90000"/>
                  </a:srgbClr>
                </a:solidFill>
                <a:effectLst/>
                <a:uLnTx/>
                <a:uFillTx/>
                <a:latin typeface="Calibri" panose="020F0502020204030204"/>
                <a:ea typeface="+mn-ea"/>
                <a:cs typeface="+mn-cs"/>
                <a:hlinkClick r:id="rId9">
                  <a:extLst>
                    <a:ext uri="{A12FA001-AC4F-418D-AE19-62706E023703}">
                      <ahyp:hlinkClr xmlns:ahyp="http://schemas.microsoft.com/office/drawing/2018/hyperlinkcolor" val="tx"/>
                    </a:ext>
                  </a:extLst>
                </a:hlinkClick>
              </a:rPr>
              <a:t>https://www.air.org/project/national-survey-public-education-s-response-covid-19</a:t>
            </a:r>
            <a:endParaRPr kumimoji="0" lang="en-US" sz="1400" b="0" i="1" u="none" strike="noStrike" kern="1200" cap="none" spc="0" normalizeH="0" baseline="0" noProof="0" dirty="0">
              <a:ln>
                <a:noFill/>
              </a:ln>
              <a:solidFill>
                <a:srgbClr val="1C252D">
                  <a:lumMod val="10000"/>
                  <a:lumOff val="9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0598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9CF07C77-18BF-45C2-B7C7-D03A51496594}"/>
              </a:ext>
            </a:extLst>
          </p:cNvPr>
          <p:cNvSpPr txBox="1"/>
          <p:nvPr/>
        </p:nvSpPr>
        <p:spPr>
          <a:xfrm>
            <a:off x="579662" y="1208314"/>
            <a:ext cx="5584373"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Summary of Critical Report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Audience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Storyboarding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Key questions: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What display of text, artifacts, etc., portrays the most critical findings?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How does the narrative integrate with the artifacts?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What artifacts might be supplemented by interactivity?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Responsiveness?</a:t>
            </a:r>
          </a:p>
        </p:txBody>
      </p:sp>
      <p:sp>
        <p:nvSpPr>
          <p:cNvPr id="15" name="Title 4">
            <a:extLst>
              <a:ext uri="{FF2B5EF4-FFF2-40B4-BE49-F238E27FC236}">
                <a16:creationId xmlns:a16="http://schemas.microsoft.com/office/drawing/2014/main" id="{46EB2975-D361-4643-9745-5352DEAC819D}"/>
              </a:ext>
            </a:extLst>
          </p:cNvPr>
          <p:cNvSpPr>
            <a:spLocks noGrp="1"/>
          </p:cNvSpPr>
          <p:nvPr>
            <p:ph type="title"/>
          </p:nvPr>
        </p:nvSpPr>
        <p:spPr>
          <a:xfrm>
            <a:off x="458724" y="0"/>
            <a:ext cx="11274552" cy="1051560"/>
          </a:xfrm>
        </p:spPr>
        <p:txBody>
          <a:bodyPr/>
          <a:lstStyle/>
          <a:p>
            <a:r>
              <a:rPr lang="en-US" dirty="0"/>
              <a:t>1. Concepting</a:t>
            </a:r>
          </a:p>
        </p:txBody>
      </p:sp>
      <p:sp>
        <p:nvSpPr>
          <p:cNvPr id="16" name="TextBox 15">
            <a:extLst>
              <a:ext uri="{FF2B5EF4-FFF2-40B4-BE49-F238E27FC236}">
                <a16:creationId xmlns:a16="http://schemas.microsoft.com/office/drawing/2014/main" id="{2713BA53-E7CD-4140-B28F-F40D7A2D0BD1}"/>
              </a:ext>
            </a:extLst>
          </p:cNvPr>
          <p:cNvSpPr txBox="1"/>
          <p:nvPr/>
        </p:nvSpPr>
        <p:spPr>
          <a:xfrm>
            <a:off x="10251761" y="4323301"/>
            <a:ext cx="1632763" cy="400110"/>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Full team</a:t>
            </a:r>
          </a:p>
        </p:txBody>
      </p:sp>
      <p:pic>
        <p:nvPicPr>
          <p:cNvPr id="17" name="Picture 16">
            <a:extLst>
              <a:ext uri="{FF2B5EF4-FFF2-40B4-BE49-F238E27FC236}">
                <a16:creationId xmlns:a16="http://schemas.microsoft.com/office/drawing/2014/main" id="{C2EEA27B-7871-4C45-8854-D349735102C3}"/>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0842814" y="5649742"/>
            <a:ext cx="457200" cy="457200"/>
          </a:xfrm>
          <a:prstGeom prst="rect">
            <a:avLst/>
          </a:prstGeom>
          <a:ln w="38100">
            <a:solidFill>
              <a:schemeClr val="accent1"/>
            </a:solidFill>
          </a:ln>
        </p:spPr>
      </p:pic>
      <p:pic>
        <p:nvPicPr>
          <p:cNvPr id="18" name="Picture 17">
            <a:extLst>
              <a:ext uri="{FF2B5EF4-FFF2-40B4-BE49-F238E27FC236}">
                <a16:creationId xmlns:a16="http://schemas.microsoft.com/office/drawing/2014/main" id="{74AC0909-EC54-443A-84EF-C2AA8741DB32}"/>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11549170" y="5651328"/>
            <a:ext cx="457200" cy="457200"/>
          </a:xfrm>
          <a:prstGeom prst="rect">
            <a:avLst/>
          </a:prstGeom>
          <a:ln w="38100">
            <a:solidFill>
              <a:schemeClr val="accent1"/>
            </a:solidFill>
          </a:ln>
        </p:spPr>
      </p:pic>
      <p:pic>
        <p:nvPicPr>
          <p:cNvPr id="19" name="Picture 18">
            <a:extLst>
              <a:ext uri="{FF2B5EF4-FFF2-40B4-BE49-F238E27FC236}">
                <a16:creationId xmlns:a16="http://schemas.microsoft.com/office/drawing/2014/main" id="{C73736FA-DE48-480C-A3BC-AAC001A57CFA}"/>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11262582" y="4913480"/>
            <a:ext cx="457200" cy="457200"/>
          </a:xfrm>
          <a:prstGeom prst="rect">
            <a:avLst/>
          </a:prstGeom>
          <a:ln w="38100">
            <a:solidFill>
              <a:schemeClr val="accent2"/>
            </a:solidFill>
          </a:ln>
        </p:spPr>
      </p:pic>
      <p:pic>
        <p:nvPicPr>
          <p:cNvPr id="20" name="Picture 19">
            <a:extLst>
              <a:ext uri="{FF2B5EF4-FFF2-40B4-BE49-F238E27FC236}">
                <a16:creationId xmlns:a16="http://schemas.microsoft.com/office/drawing/2014/main" id="{FD7976F0-7408-435F-A8C5-FDDD339EBD5C}"/>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10135314" y="5649742"/>
            <a:ext cx="457772" cy="457200"/>
          </a:xfrm>
          <a:prstGeom prst="rect">
            <a:avLst/>
          </a:prstGeom>
          <a:ln w="38100">
            <a:solidFill>
              <a:schemeClr val="accent1"/>
            </a:solidFill>
          </a:ln>
        </p:spPr>
      </p:pic>
      <p:pic>
        <p:nvPicPr>
          <p:cNvPr id="24" name="Picture 23">
            <a:extLst>
              <a:ext uri="{FF2B5EF4-FFF2-40B4-BE49-F238E27FC236}">
                <a16:creationId xmlns:a16="http://schemas.microsoft.com/office/drawing/2014/main" id="{43CDD306-77C7-4386-8FA9-21EB83CE33EC}"/>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10446823" y="4906822"/>
            <a:ext cx="475298" cy="457200"/>
          </a:xfrm>
          <a:prstGeom prst="rect">
            <a:avLst/>
          </a:prstGeom>
          <a:ln w="38100">
            <a:solidFill>
              <a:schemeClr val="accent2"/>
            </a:solidFill>
          </a:ln>
        </p:spPr>
      </p:pic>
      <p:grpSp>
        <p:nvGrpSpPr>
          <p:cNvPr id="4" name="Group 3">
            <a:extLst>
              <a:ext uri="{FF2B5EF4-FFF2-40B4-BE49-F238E27FC236}">
                <a16:creationId xmlns:a16="http://schemas.microsoft.com/office/drawing/2014/main" id="{0063606F-B5FC-4734-8CD9-53892A30F009}"/>
              </a:ext>
            </a:extLst>
          </p:cNvPr>
          <p:cNvGrpSpPr/>
          <p:nvPr/>
        </p:nvGrpSpPr>
        <p:grpSpPr>
          <a:xfrm>
            <a:off x="6797842" y="201535"/>
            <a:ext cx="4979928" cy="3903402"/>
            <a:chOff x="6797842" y="201535"/>
            <a:chExt cx="4979928" cy="3903402"/>
          </a:xfrm>
        </p:grpSpPr>
        <p:pic>
          <p:nvPicPr>
            <p:cNvPr id="1026" name="Picture 2">
              <a:extLst>
                <a:ext uri="{FF2B5EF4-FFF2-40B4-BE49-F238E27FC236}">
                  <a16:creationId xmlns:a16="http://schemas.microsoft.com/office/drawing/2014/main" id="{9804B612-343C-45DF-B384-7D45B40780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4765" y="201535"/>
              <a:ext cx="4883005" cy="36578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C453E4-CF02-4EDB-9851-131B838E5874}"/>
                </a:ext>
              </a:extLst>
            </p:cNvPr>
            <p:cNvSpPr txBox="1"/>
            <p:nvPr/>
          </p:nvSpPr>
          <p:spPr>
            <a:xfrm>
              <a:off x="6797842" y="3797160"/>
              <a:ext cx="469334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C252D">
                      <a:lumMod val="10000"/>
                      <a:lumOff val="90000"/>
                    </a:srgbClr>
                  </a:solidFill>
                  <a:effectLst/>
                  <a:uLnTx/>
                  <a:uFillTx/>
                  <a:latin typeface="Calibri" panose="020F0502020204030204"/>
                  <a:ea typeface="+mn-ea"/>
                  <a:cs typeface="+mn-cs"/>
                </a:rPr>
                <a:t>Source: </a:t>
              </a:r>
              <a:r>
                <a:rPr kumimoji="0" lang="en-US" sz="1400" b="0" i="1" u="none" strike="noStrike" kern="1200" cap="none" spc="0" normalizeH="0" baseline="0" noProof="0" dirty="0">
                  <a:ln>
                    <a:noFill/>
                  </a:ln>
                  <a:solidFill>
                    <a:srgbClr val="1C252D">
                      <a:lumMod val="10000"/>
                      <a:lumOff val="90000"/>
                    </a:srgbClr>
                  </a:solidFill>
                  <a:effectLst/>
                  <a:uLnTx/>
                  <a:uFillTx/>
                  <a:latin typeface="Calibri" panose="020F0502020204030204"/>
                  <a:ea typeface="+mn-ea"/>
                  <a:cs typeface="+mn-cs"/>
                  <a:hlinkClick r:id="rId8">
                    <a:extLst>
                      <a:ext uri="{A12FA001-AC4F-418D-AE19-62706E023703}">
                        <ahyp:hlinkClr xmlns:ahyp="http://schemas.microsoft.com/office/drawing/2018/hyperlinkcolor" val="tx"/>
                      </a:ext>
                    </a:extLst>
                  </a:hlinkClick>
                </a:rPr>
                <a:t>The Pudding</a:t>
              </a:r>
              <a:endParaRPr kumimoji="0" lang="en-US" sz="1400" b="0" i="1" u="none" strike="noStrike" kern="1200" cap="none" spc="0" normalizeH="0" baseline="0" noProof="0" dirty="0">
                <a:ln>
                  <a:noFill/>
                </a:ln>
                <a:solidFill>
                  <a:srgbClr val="1C252D">
                    <a:lumMod val="10000"/>
                    <a:lumOff val="90000"/>
                  </a:srgbClr>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98086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9CF07C77-18BF-45C2-B7C7-D03A51496594}"/>
              </a:ext>
            </a:extLst>
          </p:cNvPr>
          <p:cNvSpPr txBox="1"/>
          <p:nvPr/>
        </p:nvSpPr>
        <p:spPr>
          <a:xfrm>
            <a:off x="579662" y="1208314"/>
            <a:ext cx="5584373"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Summary of Critical Report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Audience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Storyboarding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Key questions: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What display of text/artifacts/etc. portrays the most critical findings?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What artifacts might be supplemented by interactivity?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What similar work can be used for inspiration?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Responsiveness?</a:t>
            </a:r>
          </a:p>
        </p:txBody>
      </p:sp>
      <p:pic>
        <p:nvPicPr>
          <p:cNvPr id="1026" name="Picture 2" descr="Semantic UI">
            <a:extLst>
              <a:ext uri="{FF2B5EF4-FFF2-40B4-BE49-F238E27FC236}">
                <a16:creationId xmlns:a16="http://schemas.microsoft.com/office/drawing/2014/main" id="{FFB7E3E4-F550-4BB9-A4E2-6E07FDC6F5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0187" y="912640"/>
            <a:ext cx="6024040" cy="240143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F5B2F5A-13E1-4880-9AD7-57DF22AE4546}"/>
              </a:ext>
            </a:extLst>
          </p:cNvPr>
          <p:cNvSpPr txBox="1"/>
          <p:nvPr/>
        </p:nvSpPr>
        <p:spPr>
          <a:xfrm>
            <a:off x="10253078" y="4550857"/>
            <a:ext cx="1632763" cy="707886"/>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Development team</a:t>
            </a:r>
          </a:p>
        </p:txBody>
      </p:sp>
      <p:pic>
        <p:nvPicPr>
          <p:cNvPr id="10" name="Picture 9">
            <a:extLst>
              <a:ext uri="{FF2B5EF4-FFF2-40B4-BE49-F238E27FC236}">
                <a16:creationId xmlns:a16="http://schemas.microsoft.com/office/drawing/2014/main" id="{790D0934-25B9-471E-8347-EB4340A19A10}"/>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10842814" y="5486574"/>
            <a:ext cx="457200" cy="457200"/>
          </a:xfrm>
          <a:prstGeom prst="rect">
            <a:avLst/>
          </a:prstGeom>
          <a:ln w="38100">
            <a:solidFill>
              <a:schemeClr val="accent1"/>
            </a:solidFill>
          </a:ln>
        </p:spPr>
      </p:pic>
      <p:pic>
        <p:nvPicPr>
          <p:cNvPr id="11" name="Picture 10">
            <a:extLst>
              <a:ext uri="{FF2B5EF4-FFF2-40B4-BE49-F238E27FC236}">
                <a16:creationId xmlns:a16="http://schemas.microsoft.com/office/drawing/2014/main" id="{DE637C1D-6106-4F49-BFD5-284EE24482D1}"/>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11549170" y="5488160"/>
            <a:ext cx="457200" cy="457200"/>
          </a:xfrm>
          <a:prstGeom prst="rect">
            <a:avLst/>
          </a:prstGeom>
          <a:ln w="38100">
            <a:solidFill>
              <a:schemeClr val="accent1"/>
            </a:solidFill>
          </a:ln>
        </p:spPr>
      </p:pic>
      <p:pic>
        <p:nvPicPr>
          <p:cNvPr id="12" name="Picture 11">
            <a:extLst>
              <a:ext uri="{FF2B5EF4-FFF2-40B4-BE49-F238E27FC236}">
                <a16:creationId xmlns:a16="http://schemas.microsoft.com/office/drawing/2014/main" id="{8606BEE9-05A6-48E7-836E-05E86FB725BA}"/>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10135314" y="5486574"/>
            <a:ext cx="457772" cy="457200"/>
          </a:xfrm>
          <a:prstGeom prst="rect">
            <a:avLst/>
          </a:prstGeom>
          <a:ln w="38100">
            <a:solidFill>
              <a:schemeClr val="accent1"/>
            </a:solidFill>
          </a:ln>
        </p:spPr>
      </p:pic>
      <p:sp>
        <p:nvSpPr>
          <p:cNvPr id="19" name="Title 4">
            <a:extLst>
              <a:ext uri="{FF2B5EF4-FFF2-40B4-BE49-F238E27FC236}">
                <a16:creationId xmlns:a16="http://schemas.microsoft.com/office/drawing/2014/main" id="{72869396-29B7-4671-999F-D87110F86027}"/>
              </a:ext>
            </a:extLst>
          </p:cNvPr>
          <p:cNvSpPr>
            <a:spLocks noGrp="1"/>
          </p:cNvSpPr>
          <p:nvPr>
            <p:ph type="title"/>
          </p:nvPr>
        </p:nvSpPr>
        <p:spPr>
          <a:xfrm>
            <a:off x="458724" y="0"/>
            <a:ext cx="11274552" cy="1051560"/>
          </a:xfrm>
        </p:spPr>
        <p:txBody>
          <a:bodyPr/>
          <a:lstStyle/>
          <a:p>
            <a:r>
              <a:rPr lang="en-US" dirty="0"/>
              <a:t>1. Concepting</a:t>
            </a:r>
          </a:p>
        </p:txBody>
      </p:sp>
    </p:spTree>
    <p:extLst>
      <p:ext uri="{BB962C8B-B14F-4D97-AF65-F5344CB8AC3E}">
        <p14:creationId xmlns:p14="http://schemas.microsoft.com/office/powerpoint/2010/main" val="3577861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9CF07C77-18BF-45C2-B7C7-D03A51496594}"/>
              </a:ext>
            </a:extLst>
          </p:cNvPr>
          <p:cNvSpPr txBox="1"/>
          <p:nvPr/>
        </p:nvSpPr>
        <p:spPr>
          <a:xfrm>
            <a:off x="579663" y="1208314"/>
            <a:ext cx="5772152"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Wireframe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Data Preparation and 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Web App Development</a:t>
            </a:r>
          </a:p>
        </p:txBody>
      </p:sp>
      <p:sp>
        <p:nvSpPr>
          <p:cNvPr id="14" name="Title 4">
            <a:extLst>
              <a:ext uri="{FF2B5EF4-FFF2-40B4-BE49-F238E27FC236}">
                <a16:creationId xmlns:a16="http://schemas.microsoft.com/office/drawing/2014/main" id="{F29B034C-CCB9-4904-9057-CD3EA095332E}"/>
              </a:ext>
            </a:extLst>
          </p:cNvPr>
          <p:cNvSpPr>
            <a:spLocks noGrp="1"/>
          </p:cNvSpPr>
          <p:nvPr>
            <p:ph type="title"/>
          </p:nvPr>
        </p:nvSpPr>
        <p:spPr>
          <a:xfrm>
            <a:off x="458724" y="0"/>
            <a:ext cx="11274552" cy="1051560"/>
          </a:xfrm>
        </p:spPr>
        <p:txBody>
          <a:bodyPr/>
          <a:lstStyle/>
          <a:p>
            <a:r>
              <a:rPr lang="en-US" dirty="0"/>
              <a:t>2. Development</a:t>
            </a:r>
          </a:p>
        </p:txBody>
      </p:sp>
      <p:sp>
        <p:nvSpPr>
          <p:cNvPr id="8" name="TextBox 7">
            <a:extLst>
              <a:ext uri="{FF2B5EF4-FFF2-40B4-BE49-F238E27FC236}">
                <a16:creationId xmlns:a16="http://schemas.microsoft.com/office/drawing/2014/main" id="{FF42D6D5-28AE-45F6-A063-9BD8BB90F558}"/>
              </a:ext>
            </a:extLst>
          </p:cNvPr>
          <p:cNvSpPr txBox="1"/>
          <p:nvPr/>
        </p:nvSpPr>
        <p:spPr>
          <a:xfrm>
            <a:off x="10253078" y="4550857"/>
            <a:ext cx="1632763" cy="707886"/>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Development team</a:t>
            </a:r>
          </a:p>
        </p:txBody>
      </p:sp>
      <p:pic>
        <p:nvPicPr>
          <p:cNvPr id="9" name="Picture 8">
            <a:extLst>
              <a:ext uri="{FF2B5EF4-FFF2-40B4-BE49-F238E27FC236}">
                <a16:creationId xmlns:a16="http://schemas.microsoft.com/office/drawing/2014/main" id="{E84E9C8D-8750-42E8-A411-D5E178E7CA42}"/>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0842814" y="5486574"/>
            <a:ext cx="457200" cy="457200"/>
          </a:xfrm>
          <a:prstGeom prst="rect">
            <a:avLst/>
          </a:prstGeom>
          <a:ln w="38100">
            <a:solidFill>
              <a:schemeClr val="accent1"/>
            </a:solidFill>
          </a:ln>
        </p:spPr>
      </p:pic>
      <p:pic>
        <p:nvPicPr>
          <p:cNvPr id="10" name="Picture 9">
            <a:extLst>
              <a:ext uri="{FF2B5EF4-FFF2-40B4-BE49-F238E27FC236}">
                <a16:creationId xmlns:a16="http://schemas.microsoft.com/office/drawing/2014/main" id="{7B6C40D4-76B0-4AD1-A801-B09470F6BB5C}"/>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11549170" y="5488160"/>
            <a:ext cx="457200" cy="457200"/>
          </a:xfrm>
          <a:prstGeom prst="rect">
            <a:avLst/>
          </a:prstGeom>
          <a:ln w="38100">
            <a:solidFill>
              <a:schemeClr val="accent1"/>
            </a:solidFill>
          </a:ln>
        </p:spPr>
      </p:pic>
      <p:pic>
        <p:nvPicPr>
          <p:cNvPr id="11" name="Picture 10">
            <a:extLst>
              <a:ext uri="{FF2B5EF4-FFF2-40B4-BE49-F238E27FC236}">
                <a16:creationId xmlns:a16="http://schemas.microsoft.com/office/drawing/2014/main" id="{6E4D1FE2-2328-46D5-BFD2-86A6EDD0AEB3}"/>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10135314" y="5486574"/>
            <a:ext cx="457772" cy="457200"/>
          </a:xfrm>
          <a:prstGeom prst="rect">
            <a:avLst/>
          </a:prstGeom>
          <a:ln w="38100">
            <a:solidFill>
              <a:schemeClr val="accent1"/>
            </a:solidFill>
          </a:ln>
        </p:spPr>
      </p:pic>
    </p:spTree>
    <p:extLst>
      <p:ext uri="{BB962C8B-B14F-4D97-AF65-F5344CB8AC3E}">
        <p14:creationId xmlns:p14="http://schemas.microsoft.com/office/powerpoint/2010/main" val="3862070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9CF07C77-18BF-45C2-B7C7-D03A51496594}"/>
              </a:ext>
            </a:extLst>
          </p:cNvPr>
          <p:cNvSpPr txBox="1"/>
          <p:nvPr/>
        </p:nvSpPr>
        <p:spPr>
          <a:xfrm>
            <a:off x="579663" y="1208314"/>
            <a:ext cx="5696003" cy="489364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Wireframe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Data Preparation and 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Web App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Key questions: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What design(s) might facilitate an </a:t>
            </a:r>
            <a:b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optimal user experience?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How might an alternative approach influence the reach and the user’s understanding of the story?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What graphic design information is necessary for the story’s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53E3075-449A-4063-82A4-9BECCBEE8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666" y="237473"/>
            <a:ext cx="5606091" cy="3279358"/>
          </a:xfrm>
          <a:prstGeom prst="rect">
            <a:avLst/>
          </a:prstGeom>
        </p:spPr>
      </p:pic>
      <p:pic>
        <p:nvPicPr>
          <p:cNvPr id="1028" name="Picture 4" descr="Image result for Invision">
            <a:extLst>
              <a:ext uri="{FF2B5EF4-FFF2-40B4-BE49-F238E27FC236}">
                <a16:creationId xmlns:a16="http://schemas.microsoft.com/office/drawing/2014/main" id="{7E0F5228-3860-44D5-A92C-BDB56A9BC8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3716" y="3548400"/>
            <a:ext cx="1361824" cy="7555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ketch logo">
            <a:extLst>
              <a:ext uri="{FF2B5EF4-FFF2-40B4-BE49-F238E27FC236}">
                <a16:creationId xmlns:a16="http://schemas.microsoft.com/office/drawing/2014/main" id="{B1D9F1C8-CCBD-42EF-AB80-BB16881B5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0271" y="3685115"/>
            <a:ext cx="2115423" cy="48262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41A51D-DC8E-4B0C-9A7B-4FAAD0DA7D8C}"/>
              </a:ext>
            </a:extLst>
          </p:cNvPr>
          <p:cNvSpPr txBox="1"/>
          <p:nvPr/>
        </p:nvSpPr>
        <p:spPr>
          <a:xfrm>
            <a:off x="10546549" y="4255605"/>
            <a:ext cx="1632763" cy="707886"/>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Graphic Designer</a:t>
            </a:r>
          </a:p>
        </p:txBody>
      </p:sp>
      <p:pic>
        <p:nvPicPr>
          <p:cNvPr id="12" name="Picture 11">
            <a:extLst>
              <a:ext uri="{FF2B5EF4-FFF2-40B4-BE49-F238E27FC236}">
                <a16:creationId xmlns:a16="http://schemas.microsoft.com/office/drawing/2014/main" id="{CC0884AA-F5EB-4117-A697-F90B2A04CC21}"/>
              </a:ext>
            </a:extLst>
          </p:cNvPr>
          <p:cNvPicPr preferRelativeResize="0">
            <a:picLocks noChangeAspect="1"/>
          </p:cNvPicPr>
          <p:nvPr/>
        </p:nvPicPr>
        <p:blipFill>
          <a:blip r:embed="rId6">
            <a:extLst>
              <a:ext uri="{28A0092B-C50C-407E-A947-70E740481C1C}">
                <a14:useLocalDpi xmlns:a14="http://schemas.microsoft.com/office/drawing/2010/main" val="0"/>
              </a:ext>
            </a:extLst>
          </a:blip>
          <a:stretch>
            <a:fillRect/>
          </a:stretch>
        </p:blipFill>
        <p:spPr>
          <a:xfrm>
            <a:off x="10947521" y="5066357"/>
            <a:ext cx="830821" cy="897253"/>
          </a:xfrm>
          <a:prstGeom prst="rect">
            <a:avLst/>
          </a:prstGeom>
          <a:ln w="38100">
            <a:solidFill>
              <a:schemeClr val="accent1"/>
            </a:solidFill>
          </a:ln>
        </p:spPr>
      </p:pic>
      <p:sp>
        <p:nvSpPr>
          <p:cNvPr id="14" name="Title 4">
            <a:extLst>
              <a:ext uri="{FF2B5EF4-FFF2-40B4-BE49-F238E27FC236}">
                <a16:creationId xmlns:a16="http://schemas.microsoft.com/office/drawing/2014/main" id="{258BE3BE-3A68-494C-AB01-2D14B319B79B}"/>
              </a:ext>
            </a:extLst>
          </p:cNvPr>
          <p:cNvSpPr>
            <a:spLocks noGrp="1"/>
          </p:cNvSpPr>
          <p:nvPr>
            <p:ph type="title"/>
          </p:nvPr>
        </p:nvSpPr>
        <p:spPr>
          <a:xfrm>
            <a:off x="458724" y="0"/>
            <a:ext cx="11274552" cy="1051560"/>
          </a:xfrm>
        </p:spPr>
        <p:txBody>
          <a:bodyPr/>
          <a:lstStyle/>
          <a:p>
            <a:r>
              <a:rPr lang="en-US" dirty="0"/>
              <a:t>2. Development</a:t>
            </a:r>
          </a:p>
        </p:txBody>
      </p:sp>
    </p:spTree>
    <p:extLst>
      <p:ext uri="{BB962C8B-B14F-4D97-AF65-F5344CB8AC3E}">
        <p14:creationId xmlns:p14="http://schemas.microsoft.com/office/powerpoint/2010/main" val="3344315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9CF07C77-18BF-45C2-B7C7-D03A51496594}"/>
              </a:ext>
            </a:extLst>
          </p:cNvPr>
          <p:cNvSpPr txBox="1"/>
          <p:nvPr/>
        </p:nvSpPr>
        <p:spPr>
          <a:xfrm>
            <a:off x="579663" y="1208314"/>
            <a:ext cx="5516337"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Wireframe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Data Preparation and 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Web App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Key questions: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What design(s) might facilitate an optimal user experience?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How might an alternative approach influence the reach and the user’s understanding of the story?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What data information is necessary for display?</a:t>
            </a:r>
          </a:p>
        </p:txBody>
      </p:sp>
      <p:pic>
        <p:nvPicPr>
          <p:cNvPr id="6" name="Picture 5">
            <a:extLst>
              <a:ext uri="{FF2B5EF4-FFF2-40B4-BE49-F238E27FC236}">
                <a16:creationId xmlns:a16="http://schemas.microsoft.com/office/drawing/2014/main" id="{06D273A7-DAE9-4975-A81D-637816B3A846}"/>
              </a:ext>
            </a:extLst>
          </p:cNvPr>
          <p:cNvPicPr>
            <a:picLocks noChangeAspect="1"/>
          </p:cNvPicPr>
          <p:nvPr/>
        </p:nvPicPr>
        <p:blipFill>
          <a:blip r:embed="rId3"/>
          <a:stretch>
            <a:fillRect/>
          </a:stretch>
        </p:blipFill>
        <p:spPr>
          <a:xfrm>
            <a:off x="5670990" y="218739"/>
            <a:ext cx="4767064" cy="3618205"/>
          </a:xfrm>
          <a:prstGeom prst="rect">
            <a:avLst/>
          </a:prstGeom>
        </p:spPr>
      </p:pic>
      <p:pic>
        <p:nvPicPr>
          <p:cNvPr id="2054" name="Picture 6" descr="Image result for r logo">
            <a:extLst>
              <a:ext uri="{FF2B5EF4-FFF2-40B4-BE49-F238E27FC236}">
                <a16:creationId xmlns:a16="http://schemas.microsoft.com/office/drawing/2014/main" id="{A4B965B2-6F37-4032-8A75-5743C3F19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1945" y="4055683"/>
            <a:ext cx="1096254" cy="8512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d3.js logo">
            <a:extLst>
              <a:ext uri="{FF2B5EF4-FFF2-40B4-BE49-F238E27FC236}">
                <a16:creationId xmlns:a16="http://schemas.microsoft.com/office/drawing/2014/main" id="{56002A00-ACDF-4001-A7B4-EAE4D23AA8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5915" y="3959680"/>
            <a:ext cx="1061693" cy="10616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C0F690C-1A47-408C-AD38-E08F976F2C78}"/>
              </a:ext>
            </a:extLst>
          </p:cNvPr>
          <p:cNvSpPr txBox="1"/>
          <p:nvPr/>
        </p:nvSpPr>
        <p:spPr>
          <a:xfrm>
            <a:off x="10546549" y="4254786"/>
            <a:ext cx="1632763" cy="707886"/>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Data Developer</a:t>
            </a:r>
          </a:p>
        </p:txBody>
      </p:sp>
      <p:pic>
        <p:nvPicPr>
          <p:cNvPr id="10" name="Picture 9">
            <a:extLst>
              <a:ext uri="{FF2B5EF4-FFF2-40B4-BE49-F238E27FC236}">
                <a16:creationId xmlns:a16="http://schemas.microsoft.com/office/drawing/2014/main" id="{43EFF523-8438-4854-B6C6-232BFA67DB91}"/>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10887037" y="5023655"/>
            <a:ext cx="951786" cy="950597"/>
          </a:xfrm>
          <a:prstGeom prst="rect">
            <a:avLst/>
          </a:prstGeom>
          <a:ln w="38100">
            <a:solidFill>
              <a:schemeClr val="accent1"/>
            </a:solidFill>
          </a:ln>
        </p:spPr>
      </p:pic>
      <p:sp>
        <p:nvSpPr>
          <p:cNvPr id="11" name="Title 4">
            <a:extLst>
              <a:ext uri="{FF2B5EF4-FFF2-40B4-BE49-F238E27FC236}">
                <a16:creationId xmlns:a16="http://schemas.microsoft.com/office/drawing/2014/main" id="{007EE4FE-5498-42BD-9F5A-60C8C53098DD}"/>
              </a:ext>
            </a:extLst>
          </p:cNvPr>
          <p:cNvSpPr>
            <a:spLocks noGrp="1"/>
          </p:cNvSpPr>
          <p:nvPr>
            <p:ph type="title"/>
          </p:nvPr>
        </p:nvSpPr>
        <p:spPr>
          <a:xfrm>
            <a:off x="458724" y="0"/>
            <a:ext cx="11274552" cy="1051560"/>
          </a:xfrm>
        </p:spPr>
        <p:txBody>
          <a:bodyPr/>
          <a:lstStyle/>
          <a:p>
            <a:r>
              <a:rPr lang="en-US" dirty="0"/>
              <a:t>2. Development</a:t>
            </a:r>
          </a:p>
        </p:txBody>
      </p:sp>
      <p:pic>
        <p:nvPicPr>
          <p:cNvPr id="4098" name="Picture 2" descr="14 Walkthrough: Iris Scatterplot | edav.info/">
            <a:extLst>
              <a:ext uri="{FF2B5EF4-FFF2-40B4-BE49-F238E27FC236}">
                <a16:creationId xmlns:a16="http://schemas.microsoft.com/office/drawing/2014/main" id="{85244B08-17CD-465C-8170-8B7CB108C5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93371" y="868720"/>
            <a:ext cx="2906355" cy="2075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2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9CF07C77-18BF-45C2-B7C7-D03A51496594}"/>
              </a:ext>
            </a:extLst>
          </p:cNvPr>
          <p:cNvSpPr txBox="1"/>
          <p:nvPr/>
        </p:nvSpPr>
        <p:spPr>
          <a:xfrm>
            <a:off x="579663" y="1208314"/>
            <a:ext cx="5772152"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Wireframe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rPr>
              <a:t>Data Preparation and 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Web App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Key questions: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What design(s) might facilitate an optimal user experience?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How might an alternative approach influence the reach and the user’s understanding of the story?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What web app considerations are necessary for display?</a:t>
            </a:r>
          </a:p>
        </p:txBody>
      </p:sp>
      <p:pic>
        <p:nvPicPr>
          <p:cNvPr id="5" name="Picture 4">
            <a:extLst>
              <a:ext uri="{FF2B5EF4-FFF2-40B4-BE49-F238E27FC236}">
                <a16:creationId xmlns:a16="http://schemas.microsoft.com/office/drawing/2014/main" id="{A9C964E2-458D-46AF-B0EC-3F8D631CB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112" y="349777"/>
            <a:ext cx="5260522" cy="3105089"/>
          </a:xfrm>
          <a:prstGeom prst="rect">
            <a:avLst/>
          </a:prstGeom>
        </p:spPr>
      </p:pic>
      <p:pic>
        <p:nvPicPr>
          <p:cNvPr id="6" name="Picture 4" descr="Image result for Vue  logo">
            <a:extLst>
              <a:ext uri="{FF2B5EF4-FFF2-40B4-BE49-F238E27FC236}">
                <a16:creationId xmlns:a16="http://schemas.microsoft.com/office/drawing/2014/main" id="{D06EAEF9-E228-4FA3-B55E-7566C5DB1E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4483" y="3482768"/>
            <a:ext cx="1359939" cy="64858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React logo">
            <a:extLst>
              <a:ext uri="{FF2B5EF4-FFF2-40B4-BE49-F238E27FC236}">
                <a16:creationId xmlns:a16="http://schemas.microsoft.com/office/drawing/2014/main" id="{9222AB9E-41CC-4492-9646-CA9F46B25A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2590" y="3454866"/>
            <a:ext cx="1446236" cy="8126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Webpack logo">
            <a:extLst>
              <a:ext uri="{FF2B5EF4-FFF2-40B4-BE49-F238E27FC236}">
                <a16:creationId xmlns:a16="http://schemas.microsoft.com/office/drawing/2014/main" id="{ACD6EC40-A840-4B59-BFD8-4E781A9D1D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26994" y="3482768"/>
            <a:ext cx="1784578" cy="69400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9A157B-2CDD-4068-9267-CB3B109637B7}"/>
              </a:ext>
            </a:extLst>
          </p:cNvPr>
          <p:cNvSpPr txBox="1"/>
          <p:nvPr/>
        </p:nvSpPr>
        <p:spPr>
          <a:xfrm>
            <a:off x="10546549" y="4289089"/>
            <a:ext cx="1632763" cy="707886"/>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Web Developer</a:t>
            </a:r>
          </a:p>
        </p:txBody>
      </p:sp>
      <p:pic>
        <p:nvPicPr>
          <p:cNvPr id="12" name="Picture 11">
            <a:extLst>
              <a:ext uri="{FF2B5EF4-FFF2-40B4-BE49-F238E27FC236}">
                <a16:creationId xmlns:a16="http://schemas.microsoft.com/office/drawing/2014/main" id="{42B8355C-42C6-4FC9-BD59-93DDBDFD1795}"/>
              </a:ext>
            </a:extLst>
          </p:cNvPr>
          <p:cNvPicPr preferRelativeResize="0">
            <a:picLocks/>
          </p:cNvPicPr>
          <p:nvPr/>
        </p:nvPicPr>
        <p:blipFill>
          <a:blip r:embed="rId7">
            <a:extLst>
              <a:ext uri="{28A0092B-C50C-407E-A947-70E740481C1C}">
                <a14:useLocalDpi xmlns:a14="http://schemas.microsoft.com/office/drawing/2010/main" val="0"/>
              </a:ext>
            </a:extLst>
          </a:blip>
          <a:stretch>
            <a:fillRect/>
          </a:stretch>
        </p:blipFill>
        <p:spPr>
          <a:xfrm>
            <a:off x="10896945" y="5068092"/>
            <a:ext cx="931970" cy="931970"/>
          </a:xfrm>
          <a:prstGeom prst="rect">
            <a:avLst/>
          </a:prstGeom>
          <a:ln w="38100">
            <a:solidFill>
              <a:schemeClr val="accent1"/>
            </a:solidFill>
          </a:ln>
        </p:spPr>
      </p:pic>
      <p:sp>
        <p:nvSpPr>
          <p:cNvPr id="13" name="Title 4">
            <a:extLst>
              <a:ext uri="{FF2B5EF4-FFF2-40B4-BE49-F238E27FC236}">
                <a16:creationId xmlns:a16="http://schemas.microsoft.com/office/drawing/2014/main" id="{D2F34163-57B8-43FF-978F-EC6A1CCD982F}"/>
              </a:ext>
            </a:extLst>
          </p:cNvPr>
          <p:cNvSpPr>
            <a:spLocks noGrp="1"/>
          </p:cNvSpPr>
          <p:nvPr>
            <p:ph type="title"/>
          </p:nvPr>
        </p:nvSpPr>
        <p:spPr>
          <a:xfrm>
            <a:off x="458724" y="0"/>
            <a:ext cx="11274552" cy="1051560"/>
          </a:xfrm>
        </p:spPr>
        <p:txBody>
          <a:bodyPr/>
          <a:lstStyle/>
          <a:p>
            <a:r>
              <a:rPr lang="en-US" dirty="0"/>
              <a:t>2. Development</a:t>
            </a:r>
          </a:p>
        </p:txBody>
      </p:sp>
    </p:spTree>
    <p:extLst>
      <p:ext uri="{BB962C8B-B14F-4D97-AF65-F5344CB8AC3E}">
        <p14:creationId xmlns:p14="http://schemas.microsoft.com/office/powerpoint/2010/main" val="2364148161"/>
      </p:ext>
    </p:extLst>
  </p:cSld>
  <p:clrMapOvr>
    <a:masterClrMapping/>
  </p:clrMapOvr>
</p:sld>
</file>

<file path=ppt/theme/theme1.xml><?xml version="1.0" encoding="utf-8"?>
<a:theme xmlns:a="http://schemas.openxmlformats.org/drawingml/2006/main" name="AIR 2021 Dark">
  <a:themeElements>
    <a:clrScheme name="GMMB-SwapCement for Light Sage">
      <a:dk1>
        <a:srgbClr val="000000"/>
      </a:dk1>
      <a:lt1>
        <a:srgbClr val="FFFFFF"/>
      </a:lt1>
      <a:dk2>
        <a:srgbClr val="1C252D"/>
      </a:dk2>
      <a:lt2>
        <a:srgbClr val="D1EEFC"/>
      </a:lt2>
      <a:accent1>
        <a:srgbClr val="00507F"/>
      </a:accent1>
      <a:accent2>
        <a:srgbClr val="009DD7"/>
      </a:accent2>
      <a:accent3>
        <a:srgbClr val="006E9F"/>
      </a:accent3>
      <a:accent4>
        <a:srgbClr val="08A94F"/>
      </a:accent4>
      <a:accent5>
        <a:srgbClr val="028342"/>
      </a:accent5>
      <a:accent6>
        <a:srgbClr val="E2E6E8"/>
      </a:accent6>
      <a:hlink>
        <a:srgbClr val="00507F"/>
      </a:hlink>
      <a:folHlink>
        <a:srgbClr val="49134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IR-PPT-Widescreen-LightAndDark-050321-ed.potx" id="{5BB15464-3850-4375-AFF6-209A39D444C4}" vid="{3A8D7738-196B-4075-8DBF-0EEA581E8D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1268</Words>
  <Application>Microsoft Office PowerPoint</Application>
  <PresentationFormat>Widescreen</PresentationFormat>
  <Paragraphs>189</Paragraphs>
  <Slides>22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Narrow</vt:lpstr>
      <vt:lpstr>Calibri</vt:lpstr>
      <vt:lpstr>Gill Sans MT</vt:lpstr>
      <vt:lpstr>Proxima Nova</vt:lpstr>
      <vt:lpstr>Roboto</vt:lpstr>
      <vt:lpstr>Times New Roman</vt:lpstr>
      <vt:lpstr>AIR 2021 Dark</vt:lpstr>
      <vt:lpstr>1. Concepting</vt:lpstr>
      <vt:lpstr>1. Concepting</vt:lpstr>
      <vt:lpstr>1. Concepting</vt:lpstr>
      <vt:lpstr>1. Concepting</vt:lpstr>
      <vt:lpstr>1. Concepting</vt:lpstr>
      <vt:lpstr>2. Development</vt:lpstr>
      <vt:lpstr>2. Development</vt:lpstr>
      <vt:lpstr>2. Development</vt:lpstr>
      <vt:lpstr>2. Development</vt:lpstr>
      <vt:lpstr>2. Development</vt:lpstr>
      <vt:lpstr>Activity Two – How might you present this differently?</vt:lpstr>
      <vt:lpstr>3. Review</vt:lpstr>
      <vt:lpstr>3. Review</vt:lpstr>
      <vt:lpstr>3. Review</vt:lpstr>
      <vt:lpstr>3. Review</vt:lpstr>
      <vt:lpstr>Activity Three – What all made up this wireframe?</vt:lpstr>
      <vt:lpstr>4. Production</vt:lpstr>
      <vt:lpstr>4. Production</vt:lpstr>
      <vt:lpstr>4. Production</vt:lpstr>
      <vt:lpstr>Wrap-up</vt:lpstr>
      <vt:lpstr>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Concepting</dc:title>
  <dc:creator>Pelczar, Ali</dc:creator>
  <cp:lastModifiedBy>Pelczar, Ali</cp:lastModifiedBy>
  <cp:revision>1</cp:revision>
  <dcterms:created xsi:type="dcterms:W3CDTF">2021-08-16T20:08:52Z</dcterms:created>
  <dcterms:modified xsi:type="dcterms:W3CDTF">2021-08-16T20:10:06Z</dcterms:modified>
</cp:coreProperties>
</file>